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317" r:id="rId4"/>
    <p:sldId id="287" r:id="rId5"/>
    <p:sldId id="290" r:id="rId6"/>
    <p:sldId id="339" r:id="rId7"/>
    <p:sldId id="283" r:id="rId8"/>
    <p:sldId id="271" r:id="rId9"/>
    <p:sldId id="278" r:id="rId10"/>
    <p:sldId id="316" r:id="rId11"/>
    <p:sldId id="293" r:id="rId12"/>
    <p:sldId id="286" r:id="rId13"/>
    <p:sldId id="30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21" autoAdjust="0"/>
    <p:restoredTop sz="94660"/>
  </p:normalViewPr>
  <p:slideViewPr>
    <p:cSldViewPr snapToGrid="0" showGuides="1">
      <p:cViewPr varScale="1">
        <p:scale>
          <a:sx n="85" d="100"/>
          <a:sy n="85" d="100"/>
        </p:scale>
        <p:origin x="372" y="84"/>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64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433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Image slide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4E07476F-99B8-4E97-B4F2-02120BB24BF9}"/>
              </a:ext>
            </a:extLst>
          </p:cNvPr>
          <p:cNvSpPr>
            <a:spLocks noGrp="1"/>
          </p:cNvSpPr>
          <p:nvPr>
            <p:ph type="pic" sz="quarter" idx="14" hasCustomPrompt="1"/>
          </p:nvPr>
        </p:nvSpPr>
        <p:spPr>
          <a:xfrm>
            <a:off x="495301" y="2714626"/>
            <a:ext cx="11201399" cy="3838575"/>
          </a:xfrm>
          <a:custGeom>
            <a:avLst/>
            <a:gdLst>
              <a:gd name="connsiteX0" fmla="*/ 1152121 w 11201399"/>
              <a:gd name="connsiteY0" fmla="*/ 3371850 h 3838575"/>
              <a:gd name="connsiteX1" fmla="*/ 9610724 w 11201399"/>
              <a:gd name="connsiteY1" fmla="*/ 3371850 h 3838575"/>
              <a:gd name="connsiteX2" fmla="*/ 9058677 w 11201399"/>
              <a:gd name="connsiteY2" fmla="*/ 3838575 h 3838575"/>
              <a:gd name="connsiteX3" fmla="*/ 600074 w 11201399"/>
              <a:gd name="connsiteY3" fmla="*/ 3838575 h 3838575"/>
              <a:gd name="connsiteX4" fmla="*/ 2095097 w 11201399"/>
              <a:gd name="connsiteY4" fmla="*/ 2809875 h 3838575"/>
              <a:gd name="connsiteX5" fmla="*/ 10553699 w 11201399"/>
              <a:gd name="connsiteY5" fmla="*/ 2809875 h 3838575"/>
              <a:gd name="connsiteX6" fmla="*/ 10001652 w 11201399"/>
              <a:gd name="connsiteY6" fmla="*/ 3276600 h 3838575"/>
              <a:gd name="connsiteX7" fmla="*/ 1543049 w 11201399"/>
              <a:gd name="connsiteY7" fmla="*/ 3276600 h 3838575"/>
              <a:gd name="connsiteX8" fmla="*/ 1209271 w 11201399"/>
              <a:gd name="connsiteY8" fmla="*/ 2247900 h 3838575"/>
              <a:gd name="connsiteX9" fmla="*/ 9667874 w 11201399"/>
              <a:gd name="connsiteY9" fmla="*/ 2247900 h 3838575"/>
              <a:gd name="connsiteX10" fmla="*/ 9115827 w 11201399"/>
              <a:gd name="connsiteY10" fmla="*/ 2714625 h 3838575"/>
              <a:gd name="connsiteX11" fmla="*/ 657225 w 11201399"/>
              <a:gd name="connsiteY11" fmla="*/ 2714625 h 3838575"/>
              <a:gd name="connsiteX12" fmla="*/ 552047 w 11201399"/>
              <a:gd name="connsiteY12" fmla="*/ 1685925 h 3838575"/>
              <a:gd name="connsiteX13" fmla="*/ 9010649 w 11201399"/>
              <a:gd name="connsiteY13" fmla="*/ 1685925 h 3838575"/>
              <a:gd name="connsiteX14" fmla="*/ 8458602 w 11201399"/>
              <a:gd name="connsiteY14" fmla="*/ 2152650 h 3838575"/>
              <a:gd name="connsiteX15" fmla="*/ 0 w 11201399"/>
              <a:gd name="connsiteY15" fmla="*/ 2152650 h 3838575"/>
              <a:gd name="connsiteX16" fmla="*/ 2742797 w 11201399"/>
              <a:gd name="connsiteY16" fmla="*/ 1123950 h 3838575"/>
              <a:gd name="connsiteX17" fmla="*/ 11201399 w 11201399"/>
              <a:gd name="connsiteY17" fmla="*/ 1123950 h 3838575"/>
              <a:gd name="connsiteX18" fmla="*/ 10649352 w 11201399"/>
              <a:gd name="connsiteY18" fmla="*/ 1590675 h 3838575"/>
              <a:gd name="connsiteX19" fmla="*/ 2190750 w 11201399"/>
              <a:gd name="connsiteY19" fmla="*/ 1590675 h 3838575"/>
              <a:gd name="connsiteX20" fmla="*/ 1418822 w 11201399"/>
              <a:gd name="connsiteY20" fmla="*/ 561975 h 3838575"/>
              <a:gd name="connsiteX21" fmla="*/ 9877424 w 11201399"/>
              <a:gd name="connsiteY21" fmla="*/ 561975 h 3838575"/>
              <a:gd name="connsiteX22" fmla="*/ 9325377 w 11201399"/>
              <a:gd name="connsiteY22" fmla="*/ 1028700 h 3838575"/>
              <a:gd name="connsiteX23" fmla="*/ 866775 w 11201399"/>
              <a:gd name="connsiteY23" fmla="*/ 1028700 h 3838575"/>
              <a:gd name="connsiteX24" fmla="*/ 1161647 w 11201399"/>
              <a:gd name="connsiteY24" fmla="*/ 0 h 3838575"/>
              <a:gd name="connsiteX25" fmla="*/ 9620249 w 11201399"/>
              <a:gd name="connsiteY25" fmla="*/ 0 h 3838575"/>
              <a:gd name="connsiteX26" fmla="*/ 9068202 w 11201399"/>
              <a:gd name="connsiteY26" fmla="*/ 466725 h 3838575"/>
              <a:gd name="connsiteX27" fmla="*/ 609600 w 11201399"/>
              <a:gd name="connsiteY27" fmla="*/ 466725 h 38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201399" h="3838575">
                <a:moveTo>
                  <a:pt x="1152121" y="3371850"/>
                </a:moveTo>
                <a:lnTo>
                  <a:pt x="9610724" y="3371850"/>
                </a:lnTo>
                <a:lnTo>
                  <a:pt x="9058677" y="3838575"/>
                </a:lnTo>
                <a:lnTo>
                  <a:pt x="600074" y="3838575"/>
                </a:lnTo>
                <a:close/>
                <a:moveTo>
                  <a:pt x="2095097" y="2809875"/>
                </a:moveTo>
                <a:lnTo>
                  <a:pt x="10553699" y="2809875"/>
                </a:lnTo>
                <a:lnTo>
                  <a:pt x="10001652" y="3276600"/>
                </a:lnTo>
                <a:lnTo>
                  <a:pt x="1543049" y="3276600"/>
                </a:lnTo>
                <a:close/>
                <a:moveTo>
                  <a:pt x="1209271" y="2247900"/>
                </a:moveTo>
                <a:lnTo>
                  <a:pt x="9667874" y="2247900"/>
                </a:lnTo>
                <a:lnTo>
                  <a:pt x="9115827" y="2714625"/>
                </a:lnTo>
                <a:lnTo>
                  <a:pt x="657225" y="2714625"/>
                </a:lnTo>
                <a:close/>
                <a:moveTo>
                  <a:pt x="552047" y="1685925"/>
                </a:moveTo>
                <a:lnTo>
                  <a:pt x="9010649" y="1685925"/>
                </a:lnTo>
                <a:lnTo>
                  <a:pt x="8458602" y="2152650"/>
                </a:lnTo>
                <a:lnTo>
                  <a:pt x="0" y="2152650"/>
                </a:lnTo>
                <a:close/>
                <a:moveTo>
                  <a:pt x="2742797" y="1123950"/>
                </a:moveTo>
                <a:lnTo>
                  <a:pt x="11201399" y="1123950"/>
                </a:lnTo>
                <a:lnTo>
                  <a:pt x="10649352" y="1590675"/>
                </a:lnTo>
                <a:lnTo>
                  <a:pt x="2190750" y="1590675"/>
                </a:lnTo>
                <a:close/>
                <a:moveTo>
                  <a:pt x="1418822" y="561975"/>
                </a:moveTo>
                <a:lnTo>
                  <a:pt x="9877424" y="561975"/>
                </a:lnTo>
                <a:lnTo>
                  <a:pt x="9325377" y="1028700"/>
                </a:lnTo>
                <a:lnTo>
                  <a:pt x="866775" y="1028700"/>
                </a:lnTo>
                <a:close/>
                <a:moveTo>
                  <a:pt x="1161647" y="0"/>
                </a:moveTo>
                <a:lnTo>
                  <a:pt x="9620249" y="0"/>
                </a:lnTo>
                <a:lnTo>
                  <a:pt x="9068202" y="466725"/>
                </a:lnTo>
                <a:lnTo>
                  <a:pt x="609600" y="466725"/>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055760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3810000" y="3162301"/>
            <a:ext cx="8382000" cy="36957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4087088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4" name="그림 개체 틀 2">
            <a:extLst>
              <a:ext uri="{FF2B5EF4-FFF2-40B4-BE49-F238E27FC236}">
                <a16:creationId xmlns:a16="http://schemas.microsoft.com/office/drawing/2014/main" id="{42980F6D-A868-4A50-9975-6D38EF3EF1D5}"/>
              </a:ext>
            </a:extLst>
          </p:cNvPr>
          <p:cNvSpPr>
            <a:spLocks noGrp="1"/>
          </p:cNvSpPr>
          <p:nvPr>
            <p:ph type="pic" sz="quarter" idx="48" hasCustomPrompt="1"/>
          </p:nvPr>
        </p:nvSpPr>
        <p:spPr>
          <a:xfrm rot="694714">
            <a:off x="4965143" y="1215344"/>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5" name="그림 개체 틀 2">
            <a:extLst>
              <a:ext uri="{FF2B5EF4-FFF2-40B4-BE49-F238E27FC236}">
                <a16:creationId xmlns:a16="http://schemas.microsoft.com/office/drawing/2014/main" id="{12852147-F4BC-4002-8D9B-559F42913C6B}"/>
              </a:ext>
            </a:extLst>
          </p:cNvPr>
          <p:cNvSpPr>
            <a:spLocks noGrp="1"/>
          </p:cNvSpPr>
          <p:nvPr>
            <p:ph type="pic" sz="quarter" idx="49" hasCustomPrompt="1"/>
          </p:nvPr>
        </p:nvSpPr>
        <p:spPr>
          <a:xfrm rot="21398040">
            <a:off x="8011850" y="2309449"/>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그림 개체 틀 2">
            <a:extLst>
              <a:ext uri="{FF2B5EF4-FFF2-40B4-BE49-F238E27FC236}">
                <a16:creationId xmlns:a16="http://schemas.microsoft.com/office/drawing/2014/main" id="{6A8E4311-9832-4868-9218-82FDF254D169}"/>
              </a:ext>
            </a:extLst>
          </p:cNvPr>
          <p:cNvSpPr>
            <a:spLocks noGrp="1"/>
          </p:cNvSpPr>
          <p:nvPr>
            <p:ph type="pic" sz="quarter" idx="50" hasCustomPrompt="1"/>
          </p:nvPr>
        </p:nvSpPr>
        <p:spPr>
          <a:xfrm rot="20741363">
            <a:off x="4999774" y="3597041"/>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979371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81518"/>
            <a:ext cx="11573197" cy="840230"/>
          </a:xfrm>
          <a:prstGeom prst="rect">
            <a:avLst/>
          </a:prstGeom>
          <a:noFill/>
          <a:effectLst/>
        </p:spPr>
        <p:txBody>
          <a:bodyPr wrap="square" rtlCol="0" anchor="ctr">
            <a:spAutoFit/>
          </a:bodyPr>
          <a:lstStyle>
            <a:lvl1pPr marL="0" indent="0" algn="ctr">
              <a:buFontTx/>
              <a:buNone/>
              <a:defRPr lang="en-US" altLang="ko-KR" sz="5400" dirty="0">
                <a:solidFill>
                  <a:schemeClr val="tx1"/>
                </a:solidFill>
                <a:effectLst/>
                <a:latin typeface="+mj-lt"/>
              </a:defRPr>
            </a:lvl1pPr>
          </a:lstStyle>
          <a:p>
            <a:pPr marL="0"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920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354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563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37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9061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81" r:id="rId10"/>
    <p:sldLayoutId id="2147483665"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freeppt7.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7">
            <a:extLst>
              <a:ext uri="{FF2B5EF4-FFF2-40B4-BE49-F238E27FC236}">
                <a16:creationId xmlns:a16="http://schemas.microsoft.com/office/drawing/2014/main" id="{6FEA833D-4119-4EBC-91FE-1FB7F28A36DD}"/>
              </a:ext>
            </a:extLst>
          </p:cNvPr>
          <p:cNvSpPr/>
          <p:nvPr/>
        </p:nvSpPr>
        <p:spPr>
          <a:xfrm>
            <a:off x="7279573" y="3246440"/>
            <a:ext cx="4678878" cy="849399"/>
          </a:xfrm>
          <a:prstGeom prst="roundRect">
            <a:avLst>
              <a:gd name="adj" fmla="val 50000"/>
            </a:avLst>
          </a:prstGeom>
          <a:solidFill>
            <a:schemeClr val="bg1">
              <a:alpha val="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GoDrive Albania</a:t>
            </a:r>
            <a:endParaRPr lang="ko-KR" altLang="en-US" sz="4000" dirty="0"/>
          </a:p>
        </p:txBody>
      </p:sp>
      <p:sp>
        <p:nvSpPr>
          <p:cNvPr id="17" name="TextBox 16">
            <a:hlinkClick r:id="rId2"/>
            <a:extLst>
              <a:ext uri="{FF2B5EF4-FFF2-40B4-BE49-F238E27FC236}">
                <a16:creationId xmlns:a16="http://schemas.microsoft.com/office/drawing/2014/main" id="{46673C6C-F4E2-45EA-9333-0F52A6A69329}"/>
              </a:ext>
            </a:extLst>
          </p:cNvPr>
          <p:cNvSpPr txBox="1"/>
          <p:nvPr/>
        </p:nvSpPr>
        <p:spPr>
          <a:xfrm>
            <a:off x="9737766" y="4745193"/>
            <a:ext cx="1929662" cy="1200329"/>
          </a:xfrm>
          <a:prstGeom prst="rect">
            <a:avLst/>
          </a:prstGeom>
          <a:noFill/>
        </p:spPr>
        <p:txBody>
          <a:bodyPr wrap="square" rtlCol="0">
            <a:spAutoFit/>
          </a:bodyPr>
          <a:lstStyle/>
          <a:p>
            <a:pPr marL="285750" indent="-285750">
              <a:buFont typeface="Wingdings" panose="05000000000000000000" pitchFamily="2" charset="2"/>
              <a:buChar char="v"/>
            </a:pPr>
            <a:r>
              <a:rPr lang="en-US" altLang="zh-CN" dirty="0" err="1">
                <a:solidFill>
                  <a:schemeClr val="bg1">
                    <a:lumMod val="95000"/>
                  </a:schemeClr>
                </a:solidFill>
                <a:cs typeface="Arial" pitchFamily="34" charset="0"/>
              </a:rPr>
              <a:t>Artea</a:t>
            </a:r>
            <a:r>
              <a:rPr lang="en-US" altLang="zh-CN" dirty="0">
                <a:solidFill>
                  <a:schemeClr val="bg1">
                    <a:lumMod val="95000"/>
                  </a:schemeClr>
                </a:solidFill>
                <a:cs typeface="Arial" pitchFamily="34" charset="0"/>
              </a:rPr>
              <a:t> </a:t>
            </a:r>
            <a:r>
              <a:rPr lang="en-US" altLang="zh-CN" dirty="0" err="1">
                <a:solidFill>
                  <a:schemeClr val="bg1">
                    <a:lumMod val="95000"/>
                  </a:schemeClr>
                </a:solidFill>
                <a:cs typeface="Arial" pitchFamily="34" charset="0"/>
              </a:rPr>
              <a:t>Shalja</a:t>
            </a:r>
            <a:endParaRPr lang="en-US" altLang="zh-CN" dirty="0">
              <a:solidFill>
                <a:schemeClr val="bg1">
                  <a:lumMod val="95000"/>
                </a:schemeClr>
              </a:solidFill>
              <a:cs typeface="Arial" pitchFamily="34" charset="0"/>
            </a:endParaRPr>
          </a:p>
          <a:p>
            <a:pPr marL="285750" indent="-285750">
              <a:buFont typeface="Wingdings" panose="05000000000000000000" pitchFamily="2" charset="2"/>
              <a:buChar char="v"/>
            </a:pPr>
            <a:r>
              <a:rPr lang="en-US" altLang="zh-CN" dirty="0">
                <a:solidFill>
                  <a:schemeClr val="bg1">
                    <a:lumMod val="95000"/>
                  </a:schemeClr>
                </a:solidFill>
                <a:cs typeface="Arial" pitchFamily="34" charset="0"/>
              </a:rPr>
              <a:t>Deniz </a:t>
            </a:r>
            <a:r>
              <a:rPr lang="en-US" altLang="zh-CN" dirty="0" err="1">
                <a:solidFill>
                  <a:schemeClr val="bg1">
                    <a:lumMod val="95000"/>
                  </a:schemeClr>
                </a:solidFill>
                <a:cs typeface="Arial" pitchFamily="34" charset="0"/>
              </a:rPr>
              <a:t>Daka</a:t>
            </a:r>
            <a:endParaRPr lang="en-US" altLang="zh-CN" dirty="0">
              <a:solidFill>
                <a:schemeClr val="bg1">
                  <a:lumMod val="95000"/>
                </a:schemeClr>
              </a:solidFill>
              <a:cs typeface="Arial" pitchFamily="34" charset="0"/>
            </a:endParaRPr>
          </a:p>
          <a:p>
            <a:pPr marL="285750" indent="-285750">
              <a:buFont typeface="Wingdings" panose="05000000000000000000" pitchFamily="2" charset="2"/>
              <a:buChar char="v"/>
            </a:pPr>
            <a:r>
              <a:rPr lang="en-US" altLang="zh-CN" dirty="0">
                <a:solidFill>
                  <a:schemeClr val="bg1">
                    <a:lumMod val="95000"/>
                  </a:schemeClr>
                </a:solidFill>
                <a:cs typeface="Arial" pitchFamily="34" charset="0"/>
              </a:rPr>
              <a:t>Glen </a:t>
            </a:r>
            <a:r>
              <a:rPr lang="en-US" altLang="zh-CN" dirty="0" err="1">
                <a:solidFill>
                  <a:schemeClr val="bg1">
                    <a:lumMod val="95000"/>
                  </a:schemeClr>
                </a:solidFill>
                <a:cs typeface="Arial" pitchFamily="34" charset="0"/>
              </a:rPr>
              <a:t>Liperi</a:t>
            </a:r>
            <a:endParaRPr lang="en-US" altLang="zh-CN" dirty="0">
              <a:solidFill>
                <a:schemeClr val="bg1">
                  <a:lumMod val="95000"/>
                </a:schemeClr>
              </a:solidFill>
              <a:cs typeface="Arial" pitchFamily="34" charset="0"/>
            </a:endParaRPr>
          </a:p>
          <a:p>
            <a:pPr marL="285750" indent="-285750">
              <a:buFont typeface="Wingdings" panose="05000000000000000000" pitchFamily="2" charset="2"/>
              <a:buChar char="v"/>
            </a:pPr>
            <a:r>
              <a:rPr lang="en-US" altLang="zh-CN" dirty="0" err="1">
                <a:solidFill>
                  <a:schemeClr val="bg1">
                    <a:lumMod val="95000"/>
                  </a:schemeClr>
                </a:solidFill>
                <a:cs typeface="Arial" pitchFamily="34" charset="0"/>
              </a:rPr>
              <a:t>Klea</a:t>
            </a:r>
            <a:r>
              <a:rPr lang="en-US" altLang="zh-CN" dirty="0">
                <a:solidFill>
                  <a:schemeClr val="bg1">
                    <a:lumMod val="95000"/>
                  </a:schemeClr>
                </a:solidFill>
                <a:cs typeface="Arial" pitchFamily="34" charset="0"/>
              </a:rPr>
              <a:t> Luka</a:t>
            </a:r>
            <a:endParaRPr lang="ko-KR" altLang="en-US" dirty="0">
              <a:solidFill>
                <a:schemeClr val="bg1">
                  <a:lumMod val="95000"/>
                </a:schemeClr>
              </a:solidFill>
              <a:cs typeface="Arial" pitchFamily="34" charset="0"/>
            </a:endParaRPr>
          </a:p>
        </p:txBody>
      </p:sp>
      <p:sp>
        <p:nvSpPr>
          <p:cNvPr id="22" name="TextBox 21">
            <a:extLst>
              <a:ext uri="{FF2B5EF4-FFF2-40B4-BE49-F238E27FC236}">
                <a16:creationId xmlns:a16="http://schemas.microsoft.com/office/drawing/2014/main" id="{7DC83D12-1353-440F-A5DC-1ACD4C118187}"/>
              </a:ext>
            </a:extLst>
          </p:cNvPr>
          <p:cNvSpPr txBox="1"/>
          <p:nvPr/>
        </p:nvSpPr>
        <p:spPr>
          <a:xfrm>
            <a:off x="8443355" y="342510"/>
            <a:ext cx="5185485" cy="400110"/>
          </a:xfrm>
          <a:prstGeom prst="rect">
            <a:avLst/>
          </a:prstGeom>
          <a:noFill/>
        </p:spPr>
        <p:txBody>
          <a:bodyPr wrap="square" rtlCol="0" anchor="ctr">
            <a:spAutoFit/>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l"/>
            <a:r>
              <a:rPr lang="en-US" altLang="ko-KR" sz="2000" dirty="0">
                <a:effectLst/>
                <a:latin typeface="+mn-lt"/>
              </a:rPr>
              <a:t>CEN302 - Software Engineering</a:t>
            </a:r>
            <a:endParaRPr lang="ko-KR" altLang="en-US" sz="2000" dirty="0">
              <a:effectLst/>
              <a:latin typeface="+mn-lt"/>
            </a:endParaRPr>
          </a:p>
        </p:txBody>
      </p:sp>
    </p:spTree>
    <p:extLst>
      <p:ext uri="{BB962C8B-B14F-4D97-AF65-F5344CB8AC3E}">
        <p14:creationId xmlns:p14="http://schemas.microsoft.com/office/powerpoint/2010/main" val="100775735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20" name="Group 19">
            <a:extLst>
              <a:ext uri="{FF2B5EF4-FFF2-40B4-BE49-F238E27FC236}">
                <a16:creationId xmlns:a16="http://schemas.microsoft.com/office/drawing/2014/main" id="{7A9A134F-570C-4A28-8758-BC30A400E851}"/>
              </a:ext>
            </a:extLst>
          </p:cNvPr>
          <p:cNvGrpSpPr/>
          <p:nvPr/>
        </p:nvGrpSpPr>
        <p:grpSpPr>
          <a:xfrm>
            <a:off x="47135" y="394970"/>
            <a:ext cx="4098422" cy="3072997"/>
            <a:chOff x="95104" y="4683676"/>
            <a:chExt cx="2556438" cy="1916818"/>
          </a:xfrm>
        </p:grpSpPr>
        <p:grpSp>
          <p:nvGrpSpPr>
            <p:cNvPr id="13" name="Group 12">
              <a:extLst>
                <a:ext uri="{FF2B5EF4-FFF2-40B4-BE49-F238E27FC236}">
                  <a16:creationId xmlns:a16="http://schemas.microsoft.com/office/drawing/2014/main" id="{88486EE2-D7C1-4508-B9ED-F024BDF37A92}"/>
                </a:ext>
              </a:extLst>
            </p:cNvPr>
            <p:cNvGrpSpPr/>
            <p:nvPr/>
          </p:nvGrpSpPr>
          <p:grpSpPr>
            <a:xfrm>
              <a:off x="95104" y="4683676"/>
              <a:ext cx="2469447" cy="1916818"/>
              <a:chOff x="920041" y="3777642"/>
              <a:chExt cx="2469447" cy="1916818"/>
            </a:xfrm>
          </p:grpSpPr>
          <p:sp>
            <p:nvSpPr>
              <p:cNvPr id="14" name="Freeform: Shape 13">
                <a:extLst>
                  <a:ext uri="{FF2B5EF4-FFF2-40B4-BE49-F238E27FC236}">
                    <a16:creationId xmlns:a16="http://schemas.microsoft.com/office/drawing/2014/main" id="{F514C900-4232-49DE-AF91-AD05E3E5DB49}"/>
                  </a:ext>
                </a:extLst>
              </p:cNvPr>
              <p:cNvSpPr/>
              <p:nvPr/>
            </p:nvSpPr>
            <p:spPr>
              <a:xfrm>
                <a:off x="1801536" y="4444992"/>
                <a:ext cx="1587952" cy="1249468"/>
              </a:xfrm>
              <a:custGeom>
                <a:avLst/>
                <a:gdLst>
                  <a:gd name="connsiteX0" fmla="*/ 1575006 w 1587952"/>
                  <a:gd name="connsiteY0" fmla="*/ 459253 h 1249467"/>
                  <a:gd name="connsiteX1" fmla="*/ 1547844 w 1587952"/>
                  <a:gd name="connsiteY1" fmla="*/ 425822 h 1249467"/>
                  <a:gd name="connsiteX2" fmla="*/ 1370244 w 1587952"/>
                  <a:gd name="connsiteY2" fmla="*/ 163392 h 1249467"/>
                  <a:gd name="connsiteX3" fmla="*/ 1322187 w 1587952"/>
                  <a:gd name="connsiteY3" fmla="*/ 97784 h 1249467"/>
                  <a:gd name="connsiteX4" fmla="*/ 1187629 w 1587952"/>
                  <a:gd name="connsiteY4" fmla="*/ 72294 h 1249467"/>
                  <a:gd name="connsiteX5" fmla="*/ 981613 w 1587952"/>
                  <a:gd name="connsiteY5" fmla="*/ 83576 h 1249467"/>
                  <a:gd name="connsiteX6" fmla="*/ 596326 w 1587952"/>
                  <a:gd name="connsiteY6" fmla="*/ 92770 h 1249467"/>
                  <a:gd name="connsiteX7" fmla="*/ 361058 w 1587952"/>
                  <a:gd name="connsiteY7" fmla="*/ 39281 h 1249467"/>
                  <a:gd name="connsiteX8" fmla="*/ 295451 w 1587952"/>
                  <a:gd name="connsiteY8" fmla="*/ 0 h 1249467"/>
                  <a:gd name="connsiteX9" fmla="*/ 279571 w 1587952"/>
                  <a:gd name="connsiteY9" fmla="*/ 20476 h 1249467"/>
                  <a:gd name="connsiteX10" fmla="*/ 208114 w 1587952"/>
                  <a:gd name="connsiteY10" fmla="*/ 170914 h 1249467"/>
                  <a:gd name="connsiteX11" fmla="*/ 92360 w 1587952"/>
                  <a:gd name="connsiteY11" fmla="*/ 417882 h 1249467"/>
                  <a:gd name="connsiteX12" fmla="*/ 7112 w 1587952"/>
                  <a:gd name="connsiteY12" fmla="*/ 598825 h 1249467"/>
                  <a:gd name="connsiteX13" fmla="*/ 1680 w 1587952"/>
                  <a:gd name="connsiteY13" fmla="*/ 626406 h 1249467"/>
                  <a:gd name="connsiteX14" fmla="*/ 57258 w 1587952"/>
                  <a:gd name="connsiteY14" fmla="*/ 666104 h 1249467"/>
                  <a:gd name="connsiteX15" fmla="*/ 226500 w 1587952"/>
                  <a:gd name="connsiteY15" fmla="*/ 750517 h 1249467"/>
                  <a:gd name="connsiteX16" fmla="*/ 469708 w 1587952"/>
                  <a:gd name="connsiteY16" fmla="*/ 782276 h 1249467"/>
                  <a:gd name="connsiteX17" fmla="*/ 664859 w 1587952"/>
                  <a:gd name="connsiteY17" fmla="*/ 797319 h 1249467"/>
                  <a:gd name="connsiteX18" fmla="*/ 784791 w 1587952"/>
                  <a:gd name="connsiteY18" fmla="*/ 788126 h 1249467"/>
                  <a:gd name="connsiteX19" fmla="*/ 829504 w 1587952"/>
                  <a:gd name="connsiteY19" fmla="*/ 786037 h 1249467"/>
                  <a:gd name="connsiteX20" fmla="*/ 931468 w 1587952"/>
                  <a:gd name="connsiteY20" fmla="*/ 896775 h 1249467"/>
                  <a:gd name="connsiteX21" fmla="*/ 932721 w 1587952"/>
                  <a:gd name="connsiteY21" fmla="*/ 908058 h 1249467"/>
                  <a:gd name="connsiteX22" fmla="*/ 923110 w 1587952"/>
                  <a:gd name="connsiteY22" fmla="*/ 908894 h 1249467"/>
                  <a:gd name="connsiteX23" fmla="*/ 823654 w 1587952"/>
                  <a:gd name="connsiteY23" fmla="*/ 881314 h 1249467"/>
                  <a:gd name="connsiteX24" fmla="*/ 719601 w 1587952"/>
                  <a:gd name="connsiteY24" fmla="*/ 925609 h 1249467"/>
                  <a:gd name="connsiteX25" fmla="*/ 729213 w 1587952"/>
                  <a:gd name="connsiteY25" fmla="*/ 1008768 h 1249467"/>
                  <a:gd name="connsiteX26" fmla="*/ 732974 w 1587952"/>
                  <a:gd name="connsiteY26" fmla="*/ 1033005 h 1249467"/>
                  <a:gd name="connsiteX27" fmla="*/ 702886 w 1587952"/>
                  <a:gd name="connsiteY27" fmla="*/ 1093598 h 1249467"/>
                  <a:gd name="connsiteX28" fmla="*/ 727123 w 1587952"/>
                  <a:gd name="connsiteY28" fmla="*/ 1144580 h 1249467"/>
                  <a:gd name="connsiteX29" fmla="*/ 860428 w 1587952"/>
                  <a:gd name="connsiteY29" fmla="*/ 1162131 h 1249467"/>
                  <a:gd name="connsiteX30" fmla="*/ 916424 w 1587952"/>
                  <a:gd name="connsiteY30" fmla="*/ 1208516 h 1249467"/>
                  <a:gd name="connsiteX31" fmla="*/ 916842 w 1587952"/>
                  <a:gd name="connsiteY31" fmla="*/ 1210605 h 1249467"/>
                  <a:gd name="connsiteX32" fmla="*/ 982031 w 1587952"/>
                  <a:gd name="connsiteY32" fmla="*/ 1246961 h 1249467"/>
                  <a:gd name="connsiteX33" fmla="*/ 1155035 w 1587952"/>
                  <a:gd name="connsiteY33" fmla="*/ 1192218 h 1249467"/>
                  <a:gd name="connsiteX34" fmla="*/ 1260759 w 1587952"/>
                  <a:gd name="connsiteY34" fmla="*/ 1134968 h 1249467"/>
                  <a:gd name="connsiteX35" fmla="*/ 1330127 w 1587952"/>
                  <a:gd name="connsiteY35" fmla="*/ 1042616 h 1249467"/>
                  <a:gd name="connsiteX36" fmla="*/ 1347260 w 1587952"/>
                  <a:gd name="connsiteY36" fmla="*/ 1026319 h 1249467"/>
                  <a:gd name="connsiteX37" fmla="*/ 1333470 w 1587952"/>
                  <a:gd name="connsiteY37" fmla="*/ 1106552 h 1249467"/>
                  <a:gd name="connsiteX38" fmla="*/ 1395317 w 1587952"/>
                  <a:gd name="connsiteY38" fmla="*/ 1183443 h 1249467"/>
                  <a:gd name="connsiteX39" fmla="*/ 1480147 w 1587952"/>
                  <a:gd name="connsiteY39" fmla="*/ 1124939 h 1249467"/>
                  <a:gd name="connsiteX40" fmla="*/ 1534889 w 1587952"/>
                  <a:gd name="connsiteY40" fmla="*/ 804423 h 1249467"/>
                  <a:gd name="connsiteX41" fmla="*/ 1576260 w 1587952"/>
                  <a:gd name="connsiteY41" fmla="*/ 713325 h 1249467"/>
                  <a:gd name="connsiteX42" fmla="*/ 1575006 w 1587952"/>
                  <a:gd name="connsiteY42" fmla="*/ 459253 h 1249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87952" h="1249467">
                    <a:moveTo>
                      <a:pt x="1575006" y="459253"/>
                    </a:moveTo>
                    <a:cubicBezTo>
                      <a:pt x="1562470" y="450895"/>
                      <a:pt x="1556619" y="437105"/>
                      <a:pt x="1547844" y="425822"/>
                    </a:cubicBezTo>
                    <a:cubicBezTo>
                      <a:pt x="1483490" y="341828"/>
                      <a:pt x="1418718" y="258251"/>
                      <a:pt x="1370244" y="163392"/>
                    </a:cubicBezTo>
                    <a:cubicBezTo>
                      <a:pt x="1357707" y="139155"/>
                      <a:pt x="1346425" y="114500"/>
                      <a:pt x="1322187" y="97784"/>
                    </a:cubicBezTo>
                    <a:cubicBezTo>
                      <a:pt x="1280817" y="69368"/>
                      <a:pt x="1233596" y="71458"/>
                      <a:pt x="1187629" y="72294"/>
                    </a:cubicBezTo>
                    <a:cubicBezTo>
                      <a:pt x="1118679" y="73547"/>
                      <a:pt x="1050146" y="78980"/>
                      <a:pt x="981613" y="83576"/>
                    </a:cubicBezTo>
                    <a:cubicBezTo>
                      <a:pt x="853324" y="91516"/>
                      <a:pt x="725034" y="99874"/>
                      <a:pt x="596326" y="92770"/>
                    </a:cubicBezTo>
                    <a:cubicBezTo>
                      <a:pt x="514421" y="88173"/>
                      <a:pt x="435859" y="71458"/>
                      <a:pt x="361058" y="39281"/>
                    </a:cubicBezTo>
                    <a:cubicBezTo>
                      <a:pt x="338075" y="29252"/>
                      <a:pt x="311748" y="22566"/>
                      <a:pt x="295451" y="0"/>
                    </a:cubicBezTo>
                    <a:cubicBezTo>
                      <a:pt x="285422" y="3343"/>
                      <a:pt x="283332" y="12954"/>
                      <a:pt x="279571" y="20476"/>
                    </a:cubicBezTo>
                    <a:cubicBezTo>
                      <a:pt x="253245" y="69368"/>
                      <a:pt x="230679" y="120350"/>
                      <a:pt x="208114" y="170914"/>
                    </a:cubicBezTo>
                    <a:cubicBezTo>
                      <a:pt x="170922" y="253655"/>
                      <a:pt x="130805" y="335559"/>
                      <a:pt x="92360" y="417882"/>
                    </a:cubicBezTo>
                    <a:cubicBezTo>
                      <a:pt x="64362" y="478475"/>
                      <a:pt x="35946" y="538650"/>
                      <a:pt x="7112" y="598825"/>
                    </a:cubicBezTo>
                    <a:cubicBezTo>
                      <a:pt x="2933" y="607183"/>
                      <a:pt x="-2917" y="615959"/>
                      <a:pt x="1680" y="626406"/>
                    </a:cubicBezTo>
                    <a:cubicBezTo>
                      <a:pt x="20067" y="639778"/>
                      <a:pt x="38453" y="653150"/>
                      <a:pt x="57258" y="666104"/>
                    </a:cubicBezTo>
                    <a:cubicBezTo>
                      <a:pt x="109911" y="702042"/>
                      <a:pt x="165072" y="732966"/>
                      <a:pt x="226500" y="750517"/>
                    </a:cubicBezTo>
                    <a:cubicBezTo>
                      <a:pt x="305898" y="772664"/>
                      <a:pt x="387803" y="778933"/>
                      <a:pt x="469708" y="782276"/>
                    </a:cubicBezTo>
                    <a:cubicBezTo>
                      <a:pt x="534897" y="784783"/>
                      <a:pt x="600087" y="787708"/>
                      <a:pt x="664859" y="797319"/>
                    </a:cubicBezTo>
                    <a:cubicBezTo>
                      <a:pt x="704975" y="803170"/>
                      <a:pt x="745092" y="797319"/>
                      <a:pt x="784791" y="788126"/>
                    </a:cubicBezTo>
                    <a:cubicBezTo>
                      <a:pt x="798999" y="784783"/>
                      <a:pt x="815714" y="777261"/>
                      <a:pt x="829504" y="786037"/>
                    </a:cubicBezTo>
                    <a:cubicBezTo>
                      <a:pt x="872546" y="814453"/>
                      <a:pt x="908484" y="849555"/>
                      <a:pt x="931468" y="896775"/>
                    </a:cubicBezTo>
                    <a:cubicBezTo>
                      <a:pt x="933139" y="900536"/>
                      <a:pt x="936064" y="904715"/>
                      <a:pt x="932721" y="908058"/>
                    </a:cubicBezTo>
                    <a:cubicBezTo>
                      <a:pt x="931050" y="909730"/>
                      <a:pt x="926035" y="909730"/>
                      <a:pt x="923110" y="908894"/>
                    </a:cubicBezTo>
                    <a:cubicBezTo>
                      <a:pt x="890515" y="897193"/>
                      <a:pt x="857085" y="889671"/>
                      <a:pt x="823654" y="881314"/>
                    </a:cubicBezTo>
                    <a:cubicBezTo>
                      <a:pt x="776851" y="870031"/>
                      <a:pt x="740913" y="883403"/>
                      <a:pt x="719601" y="925609"/>
                    </a:cubicBezTo>
                    <a:cubicBezTo>
                      <a:pt x="694111" y="976591"/>
                      <a:pt x="694111" y="984948"/>
                      <a:pt x="729213" y="1008768"/>
                    </a:cubicBezTo>
                    <a:cubicBezTo>
                      <a:pt x="742167" y="1017543"/>
                      <a:pt x="739660" y="1023811"/>
                      <a:pt x="732974" y="1033005"/>
                    </a:cubicBezTo>
                    <a:cubicBezTo>
                      <a:pt x="720019" y="1051810"/>
                      <a:pt x="710408" y="1072286"/>
                      <a:pt x="702886" y="1093598"/>
                    </a:cubicBezTo>
                    <a:cubicBezTo>
                      <a:pt x="694528" y="1116999"/>
                      <a:pt x="703722" y="1136640"/>
                      <a:pt x="727123" y="1144580"/>
                    </a:cubicBezTo>
                    <a:cubicBezTo>
                      <a:pt x="770165" y="1159623"/>
                      <a:pt x="815296" y="1161713"/>
                      <a:pt x="860428" y="1162131"/>
                    </a:cubicBezTo>
                    <a:cubicBezTo>
                      <a:pt x="908066" y="1162966"/>
                      <a:pt x="908066" y="1162966"/>
                      <a:pt x="916424" y="1208516"/>
                    </a:cubicBezTo>
                    <a:cubicBezTo>
                      <a:pt x="916424" y="1209351"/>
                      <a:pt x="916424" y="1209769"/>
                      <a:pt x="916842" y="1210605"/>
                    </a:cubicBezTo>
                    <a:cubicBezTo>
                      <a:pt x="922692" y="1242364"/>
                      <a:pt x="952362" y="1259915"/>
                      <a:pt x="982031" y="1246961"/>
                    </a:cubicBezTo>
                    <a:cubicBezTo>
                      <a:pt x="1038028" y="1222723"/>
                      <a:pt x="1095695" y="1205590"/>
                      <a:pt x="1155035" y="1192218"/>
                    </a:cubicBezTo>
                    <a:cubicBezTo>
                      <a:pt x="1195151" y="1183443"/>
                      <a:pt x="1231507" y="1166309"/>
                      <a:pt x="1260759" y="1134968"/>
                    </a:cubicBezTo>
                    <a:cubicBezTo>
                      <a:pt x="1287085" y="1106552"/>
                      <a:pt x="1305890" y="1072704"/>
                      <a:pt x="1330127" y="1042616"/>
                    </a:cubicBezTo>
                    <a:cubicBezTo>
                      <a:pt x="1331381" y="1041780"/>
                      <a:pt x="1337649" y="1035930"/>
                      <a:pt x="1347260" y="1026319"/>
                    </a:cubicBezTo>
                    <a:lnTo>
                      <a:pt x="1333470" y="1106552"/>
                    </a:lnTo>
                    <a:cubicBezTo>
                      <a:pt x="1327202" y="1143744"/>
                      <a:pt x="1354782" y="1178428"/>
                      <a:pt x="1395317" y="1183443"/>
                    </a:cubicBezTo>
                    <a:cubicBezTo>
                      <a:pt x="1435851" y="1188457"/>
                      <a:pt x="1473879" y="1162131"/>
                      <a:pt x="1480147" y="1124939"/>
                    </a:cubicBezTo>
                    <a:lnTo>
                      <a:pt x="1534889" y="804423"/>
                    </a:lnTo>
                    <a:cubicBezTo>
                      <a:pt x="1556201" y="771411"/>
                      <a:pt x="1571663" y="739652"/>
                      <a:pt x="1576260" y="713325"/>
                    </a:cubicBezTo>
                    <a:cubicBezTo>
                      <a:pt x="1586289" y="653150"/>
                      <a:pt x="1605512" y="507727"/>
                      <a:pt x="1575006" y="459253"/>
                    </a:cubicBezTo>
                    <a:close/>
                  </a:path>
                </a:pathLst>
              </a:custGeom>
              <a:solidFill>
                <a:srgbClr val="FDDAAC"/>
              </a:solidFill>
              <a:ln w="417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3B4BAC8B-4181-4574-886C-3EE72FE44E22}"/>
                  </a:ext>
                </a:extLst>
              </p:cNvPr>
              <p:cNvSpPr/>
              <p:nvPr/>
            </p:nvSpPr>
            <p:spPr>
              <a:xfrm>
                <a:off x="920041" y="3777642"/>
                <a:ext cx="1109277" cy="1465739"/>
              </a:xfrm>
              <a:custGeom>
                <a:avLst/>
                <a:gdLst>
                  <a:gd name="connsiteX0" fmla="*/ 101545 w 1099030"/>
                  <a:gd name="connsiteY0" fmla="*/ 3205 h 1433336"/>
                  <a:gd name="connsiteX1" fmla="*/ 267862 w 1099030"/>
                  <a:gd name="connsiteY1" fmla="*/ 69230 h 1433336"/>
                  <a:gd name="connsiteX2" fmla="*/ 605929 w 1099030"/>
                  <a:gd name="connsiteY2" fmla="*/ 200445 h 1433336"/>
                  <a:gd name="connsiteX3" fmla="*/ 1088583 w 1099030"/>
                  <a:gd name="connsiteY3" fmla="*/ 384731 h 1433336"/>
                  <a:gd name="connsiteX4" fmla="*/ 1098612 w 1099030"/>
                  <a:gd name="connsiteY4" fmla="*/ 411476 h 1433336"/>
                  <a:gd name="connsiteX5" fmla="*/ 1028408 w 1099030"/>
                  <a:gd name="connsiteY5" fmla="*/ 562331 h 1433336"/>
                  <a:gd name="connsiteX6" fmla="*/ 1002081 w 1099030"/>
                  <a:gd name="connsiteY6" fmla="*/ 629610 h 1433336"/>
                  <a:gd name="connsiteX7" fmla="*/ 851226 w 1099030"/>
                  <a:gd name="connsiteY7" fmla="*/ 945947 h 1433336"/>
                  <a:gd name="connsiteX8" fmla="*/ 725443 w 1099030"/>
                  <a:gd name="connsiteY8" fmla="*/ 1209631 h 1433336"/>
                  <a:gd name="connsiteX9" fmla="*/ 710400 w 1099030"/>
                  <a:gd name="connsiteY9" fmla="*/ 1231778 h 1433336"/>
                  <a:gd name="connsiteX10" fmla="*/ 652732 w 1099030"/>
                  <a:gd name="connsiteY10" fmla="*/ 1346696 h 1433336"/>
                  <a:gd name="connsiteX11" fmla="*/ 614287 w 1099030"/>
                  <a:gd name="connsiteY11" fmla="*/ 1427347 h 1433336"/>
                  <a:gd name="connsiteX12" fmla="*/ 595900 w 1099030"/>
                  <a:gd name="connsiteY12" fmla="*/ 1435287 h 1433336"/>
                  <a:gd name="connsiteX13" fmla="*/ 118679 w 1099030"/>
                  <a:gd name="connsiteY13" fmla="*/ 1251837 h 1433336"/>
                  <a:gd name="connsiteX14" fmla="*/ 0 w 1099030"/>
                  <a:gd name="connsiteY14" fmla="*/ 1206288 h 1433336"/>
                  <a:gd name="connsiteX15" fmla="*/ 0 w 1099030"/>
                  <a:gd name="connsiteY15" fmla="*/ 2787 h 1433336"/>
                  <a:gd name="connsiteX16" fmla="*/ 101545 w 1099030"/>
                  <a:gd name="connsiteY16" fmla="*/ 3205 h 1433336"/>
                  <a:gd name="connsiteX0" fmla="*/ 101545 w 1103024"/>
                  <a:gd name="connsiteY0" fmla="*/ 50574 h 1484628"/>
                  <a:gd name="connsiteX1" fmla="*/ 267862 w 1103024"/>
                  <a:gd name="connsiteY1" fmla="*/ 116599 h 1484628"/>
                  <a:gd name="connsiteX2" fmla="*/ 605929 w 1103024"/>
                  <a:gd name="connsiteY2" fmla="*/ 247814 h 1484628"/>
                  <a:gd name="connsiteX3" fmla="*/ 1088583 w 1103024"/>
                  <a:gd name="connsiteY3" fmla="*/ 432100 h 1484628"/>
                  <a:gd name="connsiteX4" fmla="*/ 1098612 w 1103024"/>
                  <a:gd name="connsiteY4" fmla="*/ 458845 h 1484628"/>
                  <a:gd name="connsiteX5" fmla="*/ 1028408 w 1103024"/>
                  <a:gd name="connsiteY5" fmla="*/ 609700 h 1484628"/>
                  <a:gd name="connsiteX6" fmla="*/ 1002081 w 1103024"/>
                  <a:gd name="connsiteY6" fmla="*/ 676979 h 1484628"/>
                  <a:gd name="connsiteX7" fmla="*/ 851226 w 1103024"/>
                  <a:gd name="connsiteY7" fmla="*/ 993316 h 1484628"/>
                  <a:gd name="connsiteX8" fmla="*/ 725443 w 1103024"/>
                  <a:gd name="connsiteY8" fmla="*/ 1257000 h 1484628"/>
                  <a:gd name="connsiteX9" fmla="*/ 710400 w 1103024"/>
                  <a:gd name="connsiteY9" fmla="*/ 1279147 h 1484628"/>
                  <a:gd name="connsiteX10" fmla="*/ 652732 w 1103024"/>
                  <a:gd name="connsiteY10" fmla="*/ 1394065 h 1484628"/>
                  <a:gd name="connsiteX11" fmla="*/ 614287 w 1103024"/>
                  <a:gd name="connsiteY11" fmla="*/ 1474716 h 1484628"/>
                  <a:gd name="connsiteX12" fmla="*/ 595900 w 1103024"/>
                  <a:gd name="connsiteY12" fmla="*/ 1482656 h 1484628"/>
                  <a:gd name="connsiteX13" fmla="*/ 118679 w 1103024"/>
                  <a:gd name="connsiteY13" fmla="*/ 1299206 h 1484628"/>
                  <a:gd name="connsiteX14" fmla="*/ 0 w 1103024"/>
                  <a:gd name="connsiteY14" fmla="*/ 1253657 h 1484628"/>
                  <a:gd name="connsiteX15" fmla="*/ 0 w 1103024"/>
                  <a:gd name="connsiteY15" fmla="*/ 127 h 1484628"/>
                  <a:gd name="connsiteX16" fmla="*/ 101545 w 1103024"/>
                  <a:gd name="connsiteY16" fmla="*/ 50574 h 1484628"/>
                  <a:gd name="connsiteX0" fmla="*/ 107798 w 1109277"/>
                  <a:gd name="connsiteY0" fmla="*/ 31889 h 1465943"/>
                  <a:gd name="connsiteX1" fmla="*/ 274115 w 1109277"/>
                  <a:gd name="connsiteY1" fmla="*/ 97914 h 1465943"/>
                  <a:gd name="connsiteX2" fmla="*/ 612182 w 1109277"/>
                  <a:gd name="connsiteY2" fmla="*/ 229129 h 1465943"/>
                  <a:gd name="connsiteX3" fmla="*/ 1094836 w 1109277"/>
                  <a:gd name="connsiteY3" fmla="*/ 413415 h 1465943"/>
                  <a:gd name="connsiteX4" fmla="*/ 1104865 w 1109277"/>
                  <a:gd name="connsiteY4" fmla="*/ 440160 h 1465943"/>
                  <a:gd name="connsiteX5" fmla="*/ 1034661 w 1109277"/>
                  <a:gd name="connsiteY5" fmla="*/ 591015 h 1465943"/>
                  <a:gd name="connsiteX6" fmla="*/ 1008334 w 1109277"/>
                  <a:gd name="connsiteY6" fmla="*/ 658294 h 1465943"/>
                  <a:gd name="connsiteX7" fmla="*/ 857479 w 1109277"/>
                  <a:gd name="connsiteY7" fmla="*/ 974631 h 1465943"/>
                  <a:gd name="connsiteX8" fmla="*/ 731696 w 1109277"/>
                  <a:gd name="connsiteY8" fmla="*/ 1238315 h 1465943"/>
                  <a:gd name="connsiteX9" fmla="*/ 716653 w 1109277"/>
                  <a:gd name="connsiteY9" fmla="*/ 1260462 h 1465943"/>
                  <a:gd name="connsiteX10" fmla="*/ 658985 w 1109277"/>
                  <a:gd name="connsiteY10" fmla="*/ 1375380 h 1465943"/>
                  <a:gd name="connsiteX11" fmla="*/ 620540 w 1109277"/>
                  <a:gd name="connsiteY11" fmla="*/ 1456031 h 1465943"/>
                  <a:gd name="connsiteX12" fmla="*/ 602153 w 1109277"/>
                  <a:gd name="connsiteY12" fmla="*/ 1463971 h 1465943"/>
                  <a:gd name="connsiteX13" fmla="*/ 124932 w 1109277"/>
                  <a:gd name="connsiteY13" fmla="*/ 1280521 h 1465943"/>
                  <a:gd name="connsiteX14" fmla="*/ 6253 w 1109277"/>
                  <a:gd name="connsiteY14" fmla="*/ 1234972 h 1465943"/>
                  <a:gd name="connsiteX15" fmla="*/ 0 w 1109277"/>
                  <a:gd name="connsiteY15" fmla="*/ 203 h 1465943"/>
                  <a:gd name="connsiteX16" fmla="*/ 107798 w 1109277"/>
                  <a:gd name="connsiteY16" fmla="*/ 31889 h 1465943"/>
                  <a:gd name="connsiteX0" fmla="*/ 0 w 1109277"/>
                  <a:gd name="connsiteY0" fmla="*/ 70370 h 1536110"/>
                  <a:gd name="connsiteX1" fmla="*/ 274115 w 1109277"/>
                  <a:gd name="connsiteY1" fmla="*/ 168081 h 1536110"/>
                  <a:gd name="connsiteX2" fmla="*/ 612182 w 1109277"/>
                  <a:gd name="connsiteY2" fmla="*/ 299296 h 1536110"/>
                  <a:gd name="connsiteX3" fmla="*/ 1094836 w 1109277"/>
                  <a:gd name="connsiteY3" fmla="*/ 483582 h 1536110"/>
                  <a:gd name="connsiteX4" fmla="*/ 1104865 w 1109277"/>
                  <a:gd name="connsiteY4" fmla="*/ 510327 h 1536110"/>
                  <a:gd name="connsiteX5" fmla="*/ 1034661 w 1109277"/>
                  <a:gd name="connsiteY5" fmla="*/ 661182 h 1536110"/>
                  <a:gd name="connsiteX6" fmla="*/ 1008334 w 1109277"/>
                  <a:gd name="connsiteY6" fmla="*/ 728461 h 1536110"/>
                  <a:gd name="connsiteX7" fmla="*/ 857479 w 1109277"/>
                  <a:gd name="connsiteY7" fmla="*/ 1044798 h 1536110"/>
                  <a:gd name="connsiteX8" fmla="*/ 731696 w 1109277"/>
                  <a:gd name="connsiteY8" fmla="*/ 1308482 h 1536110"/>
                  <a:gd name="connsiteX9" fmla="*/ 716653 w 1109277"/>
                  <a:gd name="connsiteY9" fmla="*/ 1330629 h 1536110"/>
                  <a:gd name="connsiteX10" fmla="*/ 658985 w 1109277"/>
                  <a:gd name="connsiteY10" fmla="*/ 1445547 h 1536110"/>
                  <a:gd name="connsiteX11" fmla="*/ 620540 w 1109277"/>
                  <a:gd name="connsiteY11" fmla="*/ 1526198 h 1536110"/>
                  <a:gd name="connsiteX12" fmla="*/ 602153 w 1109277"/>
                  <a:gd name="connsiteY12" fmla="*/ 1534138 h 1536110"/>
                  <a:gd name="connsiteX13" fmla="*/ 124932 w 1109277"/>
                  <a:gd name="connsiteY13" fmla="*/ 1350688 h 1536110"/>
                  <a:gd name="connsiteX14" fmla="*/ 6253 w 1109277"/>
                  <a:gd name="connsiteY14" fmla="*/ 1305139 h 1536110"/>
                  <a:gd name="connsiteX15" fmla="*/ 0 w 1109277"/>
                  <a:gd name="connsiteY15" fmla="*/ 70370 h 1536110"/>
                  <a:gd name="connsiteX0" fmla="*/ 0 w 1109277"/>
                  <a:gd name="connsiteY0" fmla="*/ 0 h 1465740"/>
                  <a:gd name="connsiteX1" fmla="*/ 274115 w 1109277"/>
                  <a:gd name="connsiteY1" fmla="*/ 97711 h 1465740"/>
                  <a:gd name="connsiteX2" fmla="*/ 612182 w 1109277"/>
                  <a:gd name="connsiteY2" fmla="*/ 228926 h 1465740"/>
                  <a:gd name="connsiteX3" fmla="*/ 1094836 w 1109277"/>
                  <a:gd name="connsiteY3" fmla="*/ 413212 h 1465740"/>
                  <a:gd name="connsiteX4" fmla="*/ 1104865 w 1109277"/>
                  <a:gd name="connsiteY4" fmla="*/ 439957 h 1465740"/>
                  <a:gd name="connsiteX5" fmla="*/ 1034661 w 1109277"/>
                  <a:gd name="connsiteY5" fmla="*/ 590812 h 1465740"/>
                  <a:gd name="connsiteX6" fmla="*/ 1008334 w 1109277"/>
                  <a:gd name="connsiteY6" fmla="*/ 658091 h 1465740"/>
                  <a:gd name="connsiteX7" fmla="*/ 857479 w 1109277"/>
                  <a:gd name="connsiteY7" fmla="*/ 974428 h 1465740"/>
                  <a:gd name="connsiteX8" fmla="*/ 731696 w 1109277"/>
                  <a:gd name="connsiteY8" fmla="*/ 1238112 h 1465740"/>
                  <a:gd name="connsiteX9" fmla="*/ 716653 w 1109277"/>
                  <a:gd name="connsiteY9" fmla="*/ 1260259 h 1465740"/>
                  <a:gd name="connsiteX10" fmla="*/ 658985 w 1109277"/>
                  <a:gd name="connsiteY10" fmla="*/ 1375177 h 1465740"/>
                  <a:gd name="connsiteX11" fmla="*/ 620540 w 1109277"/>
                  <a:gd name="connsiteY11" fmla="*/ 1455828 h 1465740"/>
                  <a:gd name="connsiteX12" fmla="*/ 602153 w 1109277"/>
                  <a:gd name="connsiteY12" fmla="*/ 1463768 h 1465740"/>
                  <a:gd name="connsiteX13" fmla="*/ 124932 w 1109277"/>
                  <a:gd name="connsiteY13" fmla="*/ 1280318 h 1465740"/>
                  <a:gd name="connsiteX14" fmla="*/ 6253 w 1109277"/>
                  <a:gd name="connsiteY14" fmla="*/ 1234769 h 1465740"/>
                  <a:gd name="connsiteX15" fmla="*/ 0 w 1109277"/>
                  <a:gd name="connsiteY15" fmla="*/ 0 h 146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9277" h="1465740">
                    <a:moveTo>
                      <a:pt x="0" y="0"/>
                    </a:moveTo>
                    <a:cubicBezTo>
                      <a:pt x="138447" y="41872"/>
                      <a:pt x="172085" y="59557"/>
                      <a:pt x="274115" y="97711"/>
                    </a:cubicBezTo>
                    <a:cubicBezTo>
                      <a:pt x="376145" y="135865"/>
                      <a:pt x="499493" y="185188"/>
                      <a:pt x="612182" y="228926"/>
                    </a:cubicBezTo>
                    <a:lnTo>
                      <a:pt x="1094836" y="413212"/>
                    </a:lnTo>
                    <a:cubicBezTo>
                      <a:pt x="1112387" y="419898"/>
                      <a:pt x="1111551" y="426166"/>
                      <a:pt x="1104865" y="439957"/>
                    </a:cubicBezTo>
                    <a:cubicBezTo>
                      <a:pt x="1081046" y="490102"/>
                      <a:pt x="1058062" y="540248"/>
                      <a:pt x="1034661" y="590812"/>
                    </a:cubicBezTo>
                    <a:cubicBezTo>
                      <a:pt x="1034243" y="616303"/>
                      <a:pt x="1018781" y="636779"/>
                      <a:pt x="1008334" y="658091"/>
                    </a:cubicBezTo>
                    <a:cubicBezTo>
                      <a:pt x="956935" y="762980"/>
                      <a:pt x="908461" y="869122"/>
                      <a:pt x="857479" y="974428"/>
                    </a:cubicBezTo>
                    <a:cubicBezTo>
                      <a:pt x="814855" y="1061765"/>
                      <a:pt x="773903" y="1150356"/>
                      <a:pt x="731696" y="1238112"/>
                    </a:cubicBezTo>
                    <a:cubicBezTo>
                      <a:pt x="727935" y="1246051"/>
                      <a:pt x="724592" y="1254827"/>
                      <a:pt x="716653" y="1260259"/>
                    </a:cubicBezTo>
                    <a:cubicBezTo>
                      <a:pt x="692833" y="1296197"/>
                      <a:pt x="678625" y="1337150"/>
                      <a:pt x="658985" y="1375177"/>
                    </a:cubicBezTo>
                    <a:cubicBezTo>
                      <a:pt x="645613" y="1401504"/>
                      <a:pt x="633076" y="1428666"/>
                      <a:pt x="620540" y="1455828"/>
                    </a:cubicBezTo>
                    <a:cubicBezTo>
                      <a:pt x="616361" y="1464604"/>
                      <a:pt x="613436" y="1468365"/>
                      <a:pt x="602153" y="1463768"/>
                    </a:cubicBezTo>
                    <a:lnTo>
                      <a:pt x="124932" y="1280318"/>
                    </a:lnTo>
                    <a:lnTo>
                      <a:pt x="6253" y="1234769"/>
                    </a:lnTo>
                    <a:cubicBezTo>
                      <a:pt x="4169" y="823179"/>
                      <a:pt x="2084" y="411590"/>
                      <a:pt x="0" y="0"/>
                    </a:cubicBezTo>
                    <a:close/>
                  </a:path>
                </a:pathLst>
              </a:custGeom>
              <a:solidFill>
                <a:schemeClr val="tx1"/>
              </a:solidFill>
              <a:ln w="417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210ADE-A2B5-46DA-AC44-42CBB504F62B}"/>
                  </a:ext>
                </a:extLst>
              </p:cNvPr>
              <p:cNvSpPr/>
              <p:nvPr/>
            </p:nvSpPr>
            <p:spPr>
              <a:xfrm>
                <a:off x="1606875" y="4353010"/>
                <a:ext cx="518174" cy="773082"/>
              </a:xfrm>
              <a:custGeom>
                <a:avLst/>
                <a:gdLst>
                  <a:gd name="connsiteX0" fmla="*/ 507727 w 518173"/>
                  <a:gd name="connsiteY0" fmla="*/ 117843 h 773082"/>
                  <a:gd name="connsiteX1" fmla="*/ 389048 w 518173"/>
                  <a:gd name="connsiteY1" fmla="*/ 370662 h 773082"/>
                  <a:gd name="connsiteX2" fmla="*/ 264937 w 518173"/>
                  <a:gd name="connsiteY2" fmla="*/ 631838 h 773082"/>
                  <a:gd name="connsiteX3" fmla="*/ 213538 w 518173"/>
                  <a:gd name="connsiteY3" fmla="*/ 744666 h 773082"/>
                  <a:gd name="connsiteX4" fmla="*/ 161720 w 518173"/>
                  <a:gd name="connsiteY4" fmla="*/ 761382 h 773082"/>
                  <a:gd name="connsiteX5" fmla="*/ 0 w 518173"/>
                  <a:gd name="connsiteY5" fmla="*/ 669865 h 773082"/>
                  <a:gd name="connsiteX6" fmla="*/ 80233 w 518173"/>
                  <a:gd name="connsiteY6" fmla="*/ 498116 h 773082"/>
                  <a:gd name="connsiteX7" fmla="*/ 309233 w 518173"/>
                  <a:gd name="connsiteY7" fmla="*/ 18387 h 773082"/>
                  <a:gd name="connsiteX8" fmla="*/ 318008 w 518173"/>
                  <a:gd name="connsiteY8" fmla="*/ 0 h 773082"/>
                  <a:gd name="connsiteX9" fmla="*/ 506891 w 518173"/>
                  <a:gd name="connsiteY9" fmla="*/ 84830 h 773082"/>
                  <a:gd name="connsiteX10" fmla="*/ 507727 w 518173"/>
                  <a:gd name="connsiteY10" fmla="*/ 117843 h 77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8173" h="773082">
                    <a:moveTo>
                      <a:pt x="507727" y="117843"/>
                    </a:moveTo>
                    <a:cubicBezTo>
                      <a:pt x="465939" y="201001"/>
                      <a:pt x="427911" y="285831"/>
                      <a:pt x="389048" y="370662"/>
                    </a:cubicBezTo>
                    <a:cubicBezTo>
                      <a:pt x="348932" y="458417"/>
                      <a:pt x="306308" y="544501"/>
                      <a:pt x="264937" y="631838"/>
                    </a:cubicBezTo>
                    <a:cubicBezTo>
                      <a:pt x="247386" y="669030"/>
                      <a:pt x="230671" y="707057"/>
                      <a:pt x="213538" y="744666"/>
                    </a:cubicBezTo>
                    <a:cubicBezTo>
                      <a:pt x="196405" y="781440"/>
                      <a:pt x="196405" y="781022"/>
                      <a:pt x="161720" y="761382"/>
                    </a:cubicBezTo>
                    <a:cubicBezTo>
                      <a:pt x="107814" y="730876"/>
                      <a:pt x="53907" y="700371"/>
                      <a:pt x="0" y="669865"/>
                    </a:cubicBezTo>
                    <a:cubicBezTo>
                      <a:pt x="26744" y="612615"/>
                      <a:pt x="53071" y="555366"/>
                      <a:pt x="80233" y="498116"/>
                    </a:cubicBezTo>
                    <a:cubicBezTo>
                      <a:pt x="156288" y="338067"/>
                      <a:pt x="232760" y="178436"/>
                      <a:pt x="309233" y="18387"/>
                    </a:cubicBezTo>
                    <a:cubicBezTo>
                      <a:pt x="312158" y="12536"/>
                      <a:pt x="315083" y="6268"/>
                      <a:pt x="318008" y="0"/>
                    </a:cubicBezTo>
                    <a:cubicBezTo>
                      <a:pt x="381109" y="28416"/>
                      <a:pt x="443791" y="56414"/>
                      <a:pt x="506891" y="84830"/>
                    </a:cubicBezTo>
                    <a:cubicBezTo>
                      <a:pt x="531128" y="95277"/>
                      <a:pt x="508981" y="106978"/>
                      <a:pt x="507727" y="117843"/>
                    </a:cubicBezTo>
                    <a:close/>
                  </a:path>
                </a:pathLst>
              </a:custGeom>
              <a:solidFill>
                <a:srgbClr val="FEFEFE"/>
              </a:solidFill>
              <a:ln w="417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5F0F057-4189-4CA0-9552-676C7B748E5A}"/>
                  </a:ext>
                </a:extLst>
              </p:cNvPr>
              <p:cNvSpPr/>
              <p:nvPr/>
            </p:nvSpPr>
            <p:spPr>
              <a:xfrm>
                <a:off x="2837120" y="4933866"/>
                <a:ext cx="309233" cy="142080"/>
              </a:xfrm>
              <a:custGeom>
                <a:avLst/>
                <a:gdLst>
                  <a:gd name="connsiteX0" fmla="*/ 309651 w 309232"/>
                  <a:gd name="connsiteY0" fmla="*/ 142498 h 142079"/>
                  <a:gd name="connsiteX1" fmla="*/ 286249 w 309232"/>
                  <a:gd name="connsiteY1" fmla="*/ 125783 h 142079"/>
                  <a:gd name="connsiteX2" fmla="*/ 236939 w 309232"/>
                  <a:gd name="connsiteY2" fmla="*/ 101128 h 142079"/>
                  <a:gd name="connsiteX3" fmla="*/ 53489 w 309232"/>
                  <a:gd name="connsiteY3" fmla="*/ 57250 h 142079"/>
                  <a:gd name="connsiteX4" fmla="*/ 0 w 309232"/>
                  <a:gd name="connsiteY4" fmla="*/ 56832 h 142079"/>
                  <a:gd name="connsiteX5" fmla="*/ 78144 w 309232"/>
                  <a:gd name="connsiteY5" fmla="*/ 14208 h 142079"/>
                  <a:gd name="connsiteX6" fmla="*/ 144587 w 309232"/>
                  <a:gd name="connsiteY6" fmla="*/ 0 h 142079"/>
                  <a:gd name="connsiteX7" fmla="*/ 226492 w 309232"/>
                  <a:gd name="connsiteY7" fmla="*/ 34266 h 142079"/>
                  <a:gd name="connsiteX8" fmla="*/ 302129 w 309232"/>
                  <a:gd name="connsiteY8" fmla="*/ 122439 h 142079"/>
                  <a:gd name="connsiteX9" fmla="*/ 309651 w 309232"/>
                  <a:gd name="connsiteY9" fmla="*/ 142498 h 14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232" h="142079">
                    <a:moveTo>
                      <a:pt x="309651" y="142498"/>
                    </a:moveTo>
                    <a:cubicBezTo>
                      <a:pt x="300875" y="136648"/>
                      <a:pt x="291682" y="132887"/>
                      <a:pt x="286249" y="125783"/>
                    </a:cubicBezTo>
                    <a:cubicBezTo>
                      <a:pt x="273295" y="109903"/>
                      <a:pt x="255326" y="105724"/>
                      <a:pt x="236939" y="101128"/>
                    </a:cubicBezTo>
                    <a:cubicBezTo>
                      <a:pt x="175928" y="86084"/>
                      <a:pt x="114918" y="71040"/>
                      <a:pt x="53489" y="57250"/>
                    </a:cubicBezTo>
                    <a:cubicBezTo>
                      <a:pt x="36774" y="53489"/>
                      <a:pt x="19641" y="62682"/>
                      <a:pt x="0" y="56832"/>
                    </a:cubicBezTo>
                    <a:cubicBezTo>
                      <a:pt x="24655" y="37609"/>
                      <a:pt x="50982" y="24655"/>
                      <a:pt x="78144" y="14208"/>
                    </a:cubicBezTo>
                    <a:cubicBezTo>
                      <a:pt x="99038" y="6268"/>
                      <a:pt x="120768" y="0"/>
                      <a:pt x="144587" y="0"/>
                    </a:cubicBezTo>
                    <a:cubicBezTo>
                      <a:pt x="177600" y="0"/>
                      <a:pt x="203509" y="12954"/>
                      <a:pt x="226492" y="34266"/>
                    </a:cubicBezTo>
                    <a:cubicBezTo>
                      <a:pt x="254908" y="61011"/>
                      <a:pt x="280399" y="90263"/>
                      <a:pt x="302129" y="122439"/>
                    </a:cubicBezTo>
                    <a:cubicBezTo>
                      <a:pt x="306308" y="127454"/>
                      <a:pt x="311740" y="132469"/>
                      <a:pt x="309651" y="142498"/>
                    </a:cubicBezTo>
                    <a:close/>
                  </a:path>
                </a:pathLst>
              </a:custGeom>
              <a:solidFill>
                <a:srgbClr val="FCBA8B"/>
              </a:solidFill>
              <a:ln w="4175"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66FBF2EC-D1D0-4AD3-AFE0-03403A5B5377}"/>
                </a:ext>
              </a:extLst>
            </p:cNvPr>
            <p:cNvSpPr/>
            <p:nvPr/>
          </p:nvSpPr>
          <p:spPr>
            <a:xfrm>
              <a:off x="1682055" y="5814827"/>
              <a:ext cx="969487" cy="434598"/>
            </a:xfrm>
            <a:custGeom>
              <a:avLst/>
              <a:gdLst>
                <a:gd name="connsiteX0" fmla="*/ 825424 w 969486"/>
                <a:gd name="connsiteY0" fmla="*/ 433032 h 434597"/>
                <a:gd name="connsiteX1" fmla="*/ 2196 w 969486"/>
                <a:gd name="connsiteY1" fmla="*/ 230777 h 434597"/>
                <a:gd name="connsiteX2" fmla="*/ 106 w 969486"/>
                <a:gd name="connsiteY2" fmla="*/ 227017 h 434597"/>
                <a:gd name="connsiteX3" fmla="*/ 55267 w 969486"/>
                <a:gd name="connsiteY3" fmla="*/ 2196 h 434597"/>
                <a:gd name="connsiteX4" fmla="*/ 59028 w 969486"/>
                <a:gd name="connsiteY4" fmla="*/ 107 h 434597"/>
                <a:gd name="connsiteX5" fmla="*/ 882256 w 969486"/>
                <a:gd name="connsiteY5" fmla="*/ 202361 h 434597"/>
                <a:gd name="connsiteX6" fmla="*/ 969175 w 969486"/>
                <a:gd name="connsiteY6" fmla="*/ 346113 h 434597"/>
                <a:gd name="connsiteX7" fmla="*/ 969175 w 969486"/>
                <a:gd name="connsiteY7" fmla="*/ 346113 h 434597"/>
                <a:gd name="connsiteX8" fmla="*/ 825424 w 969486"/>
                <a:gd name="connsiteY8" fmla="*/ 433032 h 4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9486" h="434597">
                  <a:moveTo>
                    <a:pt x="825424" y="433032"/>
                  </a:moveTo>
                  <a:lnTo>
                    <a:pt x="2196" y="230777"/>
                  </a:lnTo>
                  <a:cubicBezTo>
                    <a:pt x="524" y="230360"/>
                    <a:pt x="-311" y="228688"/>
                    <a:pt x="106" y="227017"/>
                  </a:cubicBezTo>
                  <a:lnTo>
                    <a:pt x="55267" y="2196"/>
                  </a:lnTo>
                  <a:cubicBezTo>
                    <a:pt x="55685" y="524"/>
                    <a:pt x="57356" y="-311"/>
                    <a:pt x="59028" y="107"/>
                  </a:cubicBezTo>
                  <a:lnTo>
                    <a:pt x="882256" y="202361"/>
                  </a:lnTo>
                  <a:cubicBezTo>
                    <a:pt x="945774" y="217823"/>
                    <a:pt x="984637" y="282595"/>
                    <a:pt x="969175" y="346113"/>
                  </a:cubicBezTo>
                  <a:lnTo>
                    <a:pt x="969175" y="346113"/>
                  </a:lnTo>
                  <a:cubicBezTo>
                    <a:pt x="953296" y="409213"/>
                    <a:pt x="888942" y="448494"/>
                    <a:pt x="825424" y="433032"/>
                  </a:cubicBezTo>
                  <a:close/>
                </a:path>
              </a:pathLst>
            </a:custGeom>
            <a:solidFill>
              <a:srgbClr val="FDDAAC"/>
            </a:solidFill>
            <a:ln w="41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21" name="Rectangle 20">
            <a:extLst>
              <a:ext uri="{FF2B5EF4-FFF2-40B4-BE49-F238E27FC236}">
                <a16:creationId xmlns:a16="http://schemas.microsoft.com/office/drawing/2014/main" id="{0CF84EAA-820C-4300-9EDF-B1B497FD2136}"/>
              </a:ext>
            </a:extLst>
          </p:cNvPr>
          <p:cNvSpPr/>
          <p:nvPr/>
        </p:nvSpPr>
        <p:spPr>
          <a:xfrm>
            <a:off x="0" y="3533082"/>
            <a:ext cx="12192000" cy="518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B7EEEF1-4A5A-48FC-BEA6-C71CE9EC6106}"/>
              </a:ext>
            </a:extLst>
          </p:cNvPr>
          <p:cNvCxnSpPr>
            <a:cxnSpLocks/>
            <a:stCxn id="21" idx="1"/>
            <a:endCxn id="21" idx="3"/>
          </p:cNvCxnSpPr>
          <p:nvPr/>
        </p:nvCxnSpPr>
        <p:spPr>
          <a:xfrm>
            <a:off x="0" y="3792375"/>
            <a:ext cx="12192000" cy="0"/>
          </a:xfrm>
          <a:prstGeom prst="line">
            <a:avLst/>
          </a:prstGeom>
          <a:ln w="28575">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D3DB140-7CFA-4251-BD4E-31068FF9990D}"/>
              </a:ext>
            </a:extLst>
          </p:cNvPr>
          <p:cNvSpPr/>
          <p:nvPr/>
        </p:nvSpPr>
        <p:spPr>
          <a:xfrm>
            <a:off x="0" y="4036555"/>
            <a:ext cx="12192000" cy="28177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BB493D8C-2508-4380-9646-172A3E708694}"/>
              </a:ext>
            </a:extLst>
          </p:cNvPr>
          <p:cNvSpPr txBox="1"/>
          <p:nvPr/>
        </p:nvSpPr>
        <p:spPr>
          <a:xfrm>
            <a:off x="723150" y="4324109"/>
            <a:ext cx="6038135" cy="307777"/>
          </a:xfrm>
          <a:prstGeom prst="rect">
            <a:avLst/>
          </a:prstGeom>
          <a:noFill/>
        </p:spPr>
        <p:txBody>
          <a:bodyPr wrap="square" rtlCol="0">
            <a:spAutoFit/>
          </a:bodyPr>
          <a:lstStyle/>
          <a:p>
            <a:r>
              <a:rPr lang="en-US" altLang="ko-KR" sz="1400" b="1" dirty="0">
                <a:solidFill>
                  <a:schemeClr val="bg1"/>
                </a:solidFill>
                <a:cs typeface="Arial" pitchFamily="34" charset="0"/>
              </a:rPr>
              <a:t>0000000000000000000000000000000000</a:t>
            </a:r>
            <a:endParaRPr lang="ko-KR" altLang="en-US" sz="1400" b="1" dirty="0">
              <a:solidFill>
                <a:schemeClr val="bg1"/>
              </a:solidFill>
              <a:cs typeface="Arial" pitchFamily="34" charset="0"/>
            </a:endParaRPr>
          </a:p>
        </p:txBody>
      </p:sp>
      <p:sp>
        <p:nvSpPr>
          <p:cNvPr id="38" name="TextBox 37">
            <a:extLst>
              <a:ext uri="{FF2B5EF4-FFF2-40B4-BE49-F238E27FC236}">
                <a16:creationId xmlns:a16="http://schemas.microsoft.com/office/drawing/2014/main" id="{0ECC52DA-1350-4E5E-B0AA-28244BD716A3}"/>
              </a:ext>
            </a:extLst>
          </p:cNvPr>
          <p:cNvSpPr txBox="1"/>
          <p:nvPr/>
        </p:nvSpPr>
        <p:spPr>
          <a:xfrm>
            <a:off x="723150" y="4892218"/>
            <a:ext cx="6038135" cy="276999"/>
          </a:xfrm>
          <a:prstGeom prst="rect">
            <a:avLst/>
          </a:prstGeom>
          <a:noFill/>
        </p:spPr>
        <p:txBody>
          <a:bodyPr wrap="square" rtlCol="0">
            <a:spAutoFit/>
          </a:bodyPr>
          <a:lstStyle/>
          <a:p>
            <a:r>
              <a:rPr lang="en-US" altLang="ko-KR" sz="1200" dirty="0">
                <a:solidFill>
                  <a:schemeClr val="bg1"/>
                </a:solidFill>
                <a:cs typeface="Arial" pitchFamily="34" charset="0"/>
              </a:rPr>
              <a:t>0000000000000000000000000000000000</a:t>
            </a:r>
            <a:endParaRPr lang="ko-KR" altLang="en-US" sz="1200" dirty="0">
              <a:solidFill>
                <a:schemeClr val="bg1"/>
              </a:solidFill>
              <a:cs typeface="Arial" pitchFamily="34" charset="0"/>
            </a:endParaRPr>
          </a:p>
        </p:txBody>
      </p:sp>
      <p:pic>
        <p:nvPicPr>
          <p:cNvPr id="3" name="Picture 2">
            <a:extLst>
              <a:ext uri="{FF2B5EF4-FFF2-40B4-BE49-F238E27FC236}">
                <a16:creationId xmlns:a16="http://schemas.microsoft.com/office/drawing/2014/main" id="{72F19FC3-0E83-D201-9D4E-4F295F026602}"/>
              </a:ext>
            </a:extLst>
          </p:cNvPr>
          <p:cNvPicPr>
            <a:picLocks noChangeAspect="1"/>
          </p:cNvPicPr>
          <p:nvPr/>
        </p:nvPicPr>
        <p:blipFill>
          <a:blip r:embed="rId2"/>
          <a:stretch>
            <a:fillRect/>
          </a:stretch>
        </p:blipFill>
        <p:spPr>
          <a:xfrm rot="21406693">
            <a:off x="4040951" y="1856044"/>
            <a:ext cx="3972673" cy="2168509"/>
          </a:xfrm>
          <a:prstGeom prst="rect">
            <a:avLst/>
          </a:prstGeom>
        </p:spPr>
      </p:pic>
    </p:spTree>
    <p:extLst>
      <p:ext uri="{BB962C8B-B14F-4D97-AF65-F5344CB8AC3E}">
        <p14:creationId xmlns:p14="http://schemas.microsoft.com/office/powerpoint/2010/main" val="4087399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00000000000000</a:t>
            </a:r>
          </a:p>
        </p:txBody>
      </p:sp>
      <p:grpSp>
        <p:nvGrpSpPr>
          <p:cNvPr id="40" name="Group 39">
            <a:extLst>
              <a:ext uri="{FF2B5EF4-FFF2-40B4-BE49-F238E27FC236}">
                <a16:creationId xmlns:a16="http://schemas.microsoft.com/office/drawing/2014/main" id="{BD0F97EE-D060-4543-8F05-CE30B56B2DEA}"/>
              </a:ext>
            </a:extLst>
          </p:cNvPr>
          <p:cNvGrpSpPr/>
          <p:nvPr/>
        </p:nvGrpSpPr>
        <p:grpSpPr>
          <a:xfrm>
            <a:off x="2544025" y="1768361"/>
            <a:ext cx="2833242" cy="494026"/>
            <a:chOff x="803640" y="3362835"/>
            <a:chExt cx="2059657" cy="494026"/>
          </a:xfrm>
        </p:grpSpPr>
        <p:sp>
          <p:nvSpPr>
            <p:cNvPr id="41" name="TextBox 40">
              <a:extLst>
                <a:ext uri="{FF2B5EF4-FFF2-40B4-BE49-F238E27FC236}">
                  <a16:creationId xmlns:a16="http://schemas.microsoft.com/office/drawing/2014/main" id="{D01C1760-D45C-479D-8FDF-207B264E65F9}"/>
                </a:ext>
              </a:extLst>
            </p:cNvPr>
            <p:cNvSpPr txBox="1"/>
            <p:nvPr/>
          </p:nvSpPr>
          <p:spPr>
            <a:xfrm>
              <a:off x="803640" y="3579862"/>
              <a:ext cx="2059657" cy="276999"/>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0000000000000000000000</a:t>
              </a:r>
              <a:endParaRPr lang="ko-KR" altLang="en-US" sz="1200"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06081771-3BBC-4761-948F-253E3A89C5EF}"/>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00000000000000</a:t>
              </a:r>
              <a:endParaRPr lang="ko-KR" altLang="en-US" sz="1200" b="1" dirty="0">
                <a:solidFill>
                  <a:schemeClr val="tx1">
                    <a:lumMod val="75000"/>
                    <a:lumOff val="25000"/>
                  </a:schemeClr>
                </a:solidFill>
                <a:cs typeface="Arial" pitchFamily="34" charset="0"/>
              </a:endParaRPr>
            </a:p>
          </p:txBody>
        </p:sp>
      </p:grpSp>
      <p:grpSp>
        <p:nvGrpSpPr>
          <p:cNvPr id="43" name="Group 42">
            <a:extLst>
              <a:ext uri="{FF2B5EF4-FFF2-40B4-BE49-F238E27FC236}">
                <a16:creationId xmlns:a16="http://schemas.microsoft.com/office/drawing/2014/main" id="{D6E6479F-41F1-4718-867B-9711B044103B}"/>
              </a:ext>
            </a:extLst>
          </p:cNvPr>
          <p:cNvGrpSpPr/>
          <p:nvPr/>
        </p:nvGrpSpPr>
        <p:grpSpPr>
          <a:xfrm>
            <a:off x="2544025" y="5228675"/>
            <a:ext cx="2833242" cy="494026"/>
            <a:chOff x="803640" y="3362835"/>
            <a:chExt cx="2059657" cy="494026"/>
          </a:xfrm>
        </p:grpSpPr>
        <p:sp>
          <p:nvSpPr>
            <p:cNvPr id="44" name="TextBox 43">
              <a:extLst>
                <a:ext uri="{FF2B5EF4-FFF2-40B4-BE49-F238E27FC236}">
                  <a16:creationId xmlns:a16="http://schemas.microsoft.com/office/drawing/2014/main" id="{126909A6-5A40-4138-915B-6E8C7DCA920B}"/>
                </a:ext>
              </a:extLst>
            </p:cNvPr>
            <p:cNvSpPr txBox="1"/>
            <p:nvPr/>
          </p:nvSpPr>
          <p:spPr>
            <a:xfrm>
              <a:off x="803640" y="3579862"/>
              <a:ext cx="2059657" cy="276999"/>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00000000000000000000000</a:t>
              </a:r>
              <a:endParaRPr lang="ko-KR" altLang="en-US" sz="1200" dirty="0">
                <a:solidFill>
                  <a:schemeClr val="tx1">
                    <a:lumMod val="75000"/>
                    <a:lumOff val="25000"/>
                  </a:schemeClr>
                </a:solidFill>
                <a:cs typeface="Arial" pitchFamily="34" charset="0"/>
              </a:endParaRPr>
            </a:p>
          </p:txBody>
        </p:sp>
        <p:sp>
          <p:nvSpPr>
            <p:cNvPr id="45" name="TextBox 44">
              <a:extLst>
                <a:ext uri="{FF2B5EF4-FFF2-40B4-BE49-F238E27FC236}">
                  <a16:creationId xmlns:a16="http://schemas.microsoft.com/office/drawing/2014/main" id="{9BC27144-992F-42F6-8E7F-8B05F7CBBEE6}"/>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000000000000000</a:t>
              </a:r>
              <a:endParaRPr lang="ko-KR" altLang="en-US" sz="1200" b="1" dirty="0">
                <a:solidFill>
                  <a:schemeClr val="tx1">
                    <a:lumMod val="75000"/>
                    <a:lumOff val="25000"/>
                  </a:schemeClr>
                </a:solidFill>
                <a:cs typeface="Arial" pitchFamily="34" charset="0"/>
              </a:endParaRPr>
            </a:p>
          </p:txBody>
        </p:sp>
      </p:grpSp>
      <p:grpSp>
        <p:nvGrpSpPr>
          <p:cNvPr id="46" name="Group 45">
            <a:extLst>
              <a:ext uri="{FF2B5EF4-FFF2-40B4-BE49-F238E27FC236}">
                <a16:creationId xmlns:a16="http://schemas.microsoft.com/office/drawing/2014/main" id="{70A6A78A-0B49-43F2-A542-75A3D83C3374}"/>
              </a:ext>
            </a:extLst>
          </p:cNvPr>
          <p:cNvGrpSpPr/>
          <p:nvPr/>
        </p:nvGrpSpPr>
        <p:grpSpPr>
          <a:xfrm>
            <a:off x="7247455" y="1768361"/>
            <a:ext cx="2816974" cy="494026"/>
            <a:chOff x="803640" y="3362835"/>
            <a:chExt cx="2059657" cy="494026"/>
          </a:xfrm>
        </p:grpSpPr>
        <p:sp>
          <p:nvSpPr>
            <p:cNvPr id="47" name="TextBox 46">
              <a:extLst>
                <a:ext uri="{FF2B5EF4-FFF2-40B4-BE49-F238E27FC236}">
                  <a16:creationId xmlns:a16="http://schemas.microsoft.com/office/drawing/2014/main" id="{BB5CD86D-C365-4604-9FEC-77FED6F94B5D}"/>
                </a:ext>
              </a:extLst>
            </p:cNvPr>
            <p:cNvSpPr txBox="1"/>
            <p:nvPr/>
          </p:nvSpPr>
          <p:spPr>
            <a:xfrm>
              <a:off x="803640" y="3579862"/>
              <a:ext cx="205965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00000000000000000000</a:t>
              </a:r>
              <a:endParaRPr lang="ko-KR" altLang="en-US" sz="1200" dirty="0">
                <a:solidFill>
                  <a:schemeClr val="tx1">
                    <a:lumMod val="75000"/>
                    <a:lumOff val="25000"/>
                  </a:schemeClr>
                </a:solidFill>
                <a:cs typeface="Arial" pitchFamily="34" charset="0"/>
              </a:endParaRPr>
            </a:p>
          </p:txBody>
        </p:sp>
        <p:sp>
          <p:nvSpPr>
            <p:cNvPr id="48" name="TextBox 47">
              <a:extLst>
                <a:ext uri="{FF2B5EF4-FFF2-40B4-BE49-F238E27FC236}">
                  <a16:creationId xmlns:a16="http://schemas.microsoft.com/office/drawing/2014/main" id="{BC99DC45-1EBB-4F87-A96E-B428AD5ECC42}"/>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0000000000000000</a:t>
              </a:r>
              <a:endParaRPr lang="ko-KR" altLang="en-US" sz="1200" b="1" dirty="0">
                <a:solidFill>
                  <a:schemeClr val="tx1">
                    <a:lumMod val="75000"/>
                    <a:lumOff val="25000"/>
                  </a:schemeClr>
                </a:solidFill>
                <a:cs typeface="Arial" pitchFamily="34" charset="0"/>
              </a:endParaRPr>
            </a:p>
          </p:txBody>
        </p:sp>
      </p:grpSp>
      <p:grpSp>
        <p:nvGrpSpPr>
          <p:cNvPr id="49" name="Group 48">
            <a:extLst>
              <a:ext uri="{FF2B5EF4-FFF2-40B4-BE49-F238E27FC236}">
                <a16:creationId xmlns:a16="http://schemas.microsoft.com/office/drawing/2014/main" id="{D21363AA-473B-454A-8B2A-879301CC0A20}"/>
              </a:ext>
            </a:extLst>
          </p:cNvPr>
          <p:cNvGrpSpPr/>
          <p:nvPr/>
        </p:nvGrpSpPr>
        <p:grpSpPr>
          <a:xfrm>
            <a:off x="7247455" y="5228675"/>
            <a:ext cx="2816974" cy="494026"/>
            <a:chOff x="803640" y="3362835"/>
            <a:chExt cx="2059657" cy="494026"/>
          </a:xfrm>
        </p:grpSpPr>
        <p:sp>
          <p:nvSpPr>
            <p:cNvPr id="50" name="TextBox 49">
              <a:extLst>
                <a:ext uri="{FF2B5EF4-FFF2-40B4-BE49-F238E27FC236}">
                  <a16:creationId xmlns:a16="http://schemas.microsoft.com/office/drawing/2014/main" id="{B46CF30D-882D-4CC4-854D-3578230490D4}"/>
                </a:ext>
              </a:extLst>
            </p:cNvPr>
            <p:cNvSpPr txBox="1"/>
            <p:nvPr/>
          </p:nvSpPr>
          <p:spPr>
            <a:xfrm>
              <a:off x="803640" y="3579862"/>
              <a:ext cx="205965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000000000000000000000000000</a:t>
              </a:r>
              <a:endParaRPr lang="ko-KR" altLang="en-US" sz="1200" dirty="0">
                <a:solidFill>
                  <a:schemeClr val="tx1">
                    <a:lumMod val="75000"/>
                    <a:lumOff val="25000"/>
                  </a:schemeClr>
                </a:solidFill>
                <a:cs typeface="Arial" pitchFamily="34" charset="0"/>
              </a:endParaRPr>
            </a:p>
          </p:txBody>
        </p:sp>
        <p:sp>
          <p:nvSpPr>
            <p:cNvPr id="51" name="TextBox 50">
              <a:extLst>
                <a:ext uri="{FF2B5EF4-FFF2-40B4-BE49-F238E27FC236}">
                  <a16:creationId xmlns:a16="http://schemas.microsoft.com/office/drawing/2014/main" id="{F047B484-D330-4225-A329-B247D13F6B4D}"/>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0000000000000000000</a:t>
              </a:r>
              <a:endParaRPr lang="ko-KR" altLang="en-US" sz="1200" b="1" dirty="0">
                <a:solidFill>
                  <a:schemeClr val="tx1">
                    <a:lumMod val="75000"/>
                    <a:lumOff val="25000"/>
                  </a:schemeClr>
                </a:solidFill>
                <a:cs typeface="Arial" pitchFamily="34" charset="0"/>
              </a:endParaRPr>
            </a:p>
          </p:txBody>
        </p:sp>
      </p:grpSp>
      <p:sp>
        <p:nvSpPr>
          <p:cNvPr id="89" name="Freeform: Shape 88">
            <a:extLst>
              <a:ext uri="{FF2B5EF4-FFF2-40B4-BE49-F238E27FC236}">
                <a16:creationId xmlns:a16="http://schemas.microsoft.com/office/drawing/2014/main" id="{90446AA0-5490-4C0D-9C8D-D1A7936480B5}"/>
              </a:ext>
            </a:extLst>
          </p:cNvPr>
          <p:cNvSpPr/>
          <p:nvPr/>
        </p:nvSpPr>
        <p:spPr>
          <a:xfrm>
            <a:off x="10176675" y="2597699"/>
            <a:ext cx="1333379" cy="2531008"/>
          </a:xfrm>
          <a:custGeom>
            <a:avLst/>
            <a:gdLst>
              <a:gd name="connsiteX0" fmla="*/ 1348062 w 1666599"/>
              <a:gd name="connsiteY0" fmla="*/ 2311250 h 2531008"/>
              <a:gd name="connsiteX1" fmla="*/ 1666599 w 1666599"/>
              <a:gd name="connsiteY1" fmla="*/ 2311250 h 2531008"/>
              <a:gd name="connsiteX2" fmla="*/ 1648885 w 1666599"/>
              <a:gd name="connsiteY2" fmla="*/ 2317587 h 2531008"/>
              <a:gd name="connsiteX3" fmla="*/ 1619862 w 1666599"/>
              <a:gd name="connsiteY3" fmla="*/ 2320598 h 2531008"/>
              <a:gd name="connsiteX4" fmla="*/ 1395522 w 1666599"/>
              <a:gd name="connsiteY4" fmla="*/ 2320598 h 2531008"/>
              <a:gd name="connsiteX5" fmla="*/ 923624 w 1666599"/>
              <a:gd name="connsiteY5" fmla="*/ 1848992 h 2531008"/>
              <a:gd name="connsiteX6" fmla="*/ 855423 w 1666599"/>
              <a:gd name="connsiteY6" fmla="*/ 1914872 h 2531008"/>
              <a:gd name="connsiteX7" fmla="*/ 921593 w 1666599"/>
              <a:gd name="connsiteY7" fmla="*/ 1983073 h 2531008"/>
              <a:gd name="connsiteX8" fmla="*/ 989794 w 1666599"/>
              <a:gd name="connsiteY8" fmla="*/ 1916903 h 2531008"/>
              <a:gd name="connsiteX9" fmla="*/ 923624 w 1666599"/>
              <a:gd name="connsiteY9" fmla="*/ 1848992 h 2531008"/>
              <a:gd name="connsiteX10" fmla="*/ 386427 w 1666599"/>
              <a:gd name="connsiteY10" fmla="*/ 1848990 h 2531008"/>
              <a:gd name="connsiteX11" fmla="*/ 319677 w 1666599"/>
              <a:gd name="connsiteY11" fmla="*/ 1916321 h 2531008"/>
              <a:gd name="connsiteX12" fmla="*/ 387008 w 1666599"/>
              <a:gd name="connsiteY12" fmla="*/ 1983071 h 2531008"/>
              <a:gd name="connsiteX13" fmla="*/ 454048 w 1666599"/>
              <a:gd name="connsiteY13" fmla="*/ 1915740 h 2531008"/>
              <a:gd name="connsiteX14" fmla="*/ 386427 w 1666599"/>
              <a:gd name="connsiteY14" fmla="*/ 1848990 h 2531008"/>
              <a:gd name="connsiteX15" fmla="*/ 619511 w 1666599"/>
              <a:gd name="connsiteY15" fmla="*/ 1644604 h 2531008"/>
              <a:gd name="connsiteX16" fmla="*/ 656332 w 1666599"/>
              <a:gd name="connsiteY16" fmla="*/ 1651062 h 2531008"/>
              <a:gd name="connsiteX17" fmla="*/ 752394 w 1666599"/>
              <a:gd name="connsiteY17" fmla="*/ 1690821 h 2531008"/>
              <a:gd name="connsiteX18" fmla="*/ 793895 w 1666599"/>
              <a:gd name="connsiteY18" fmla="*/ 1732323 h 2531008"/>
              <a:gd name="connsiteX19" fmla="*/ 798249 w 1666599"/>
              <a:gd name="connsiteY19" fmla="*/ 1742771 h 2531008"/>
              <a:gd name="connsiteX20" fmla="*/ 787510 w 1666599"/>
              <a:gd name="connsiteY20" fmla="*/ 1744802 h 2531008"/>
              <a:gd name="connsiteX21" fmla="*/ 684773 w 1666599"/>
              <a:gd name="connsiteY21" fmla="*/ 1745092 h 2531008"/>
              <a:gd name="connsiteX22" fmla="*/ 581166 w 1666599"/>
              <a:gd name="connsiteY22" fmla="*/ 1745092 h 2531008"/>
              <a:gd name="connsiteX23" fmla="*/ 567815 w 1666599"/>
              <a:gd name="connsiteY23" fmla="*/ 1736385 h 2531008"/>
              <a:gd name="connsiteX24" fmla="*/ 555046 w 1666599"/>
              <a:gd name="connsiteY24" fmla="*/ 1674279 h 2531008"/>
              <a:gd name="connsiteX25" fmla="*/ 582036 w 1666599"/>
              <a:gd name="connsiteY25" fmla="*/ 1644677 h 2531008"/>
              <a:gd name="connsiteX26" fmla="*/ 619511 w 1666599"/>
              <a:gd name="connsiteY26" fmla="*/ 1644604 h 2531008"/>
              <a:gd name="connsiteX27" fmla="*/ 443130 w 1666599"/>
              <a:gd name="connsiteY27" fmla="*/ 1555520 h 2531008"/>
              <a:gd name="connsiteX28" fmla="*/ 290655 w 1666599"/>
              <a:gd name="connsiteY28" fmla="*/ 1598822 h 2531008"/>
              <a:gd name="connsiteX29" fmla="*/ 209974 w 1666599"/>
              <a:gd name="connsiteY29" fmla="*/ 1711717 h 2531008"/>
              <a:gd name="connsiteX30" fmla="*/ 210264 w 1666599"/>
              <a:gd name="connsiteY30" fmla="*/ 1807200 h 2531008"/>
              <a:gd name="connsiteX31" fmla="*/ 216649 w 1666599"/>
              <a:gd name="connsiteY31" fmla="*/ 1894556 h 2531008"/>
              <a:gd name="connsiteX32" fmla="*/ 224195 w 1666599"/>
              <a:gd name="connsiteY32" fmla="*/ 1902973 h 2531008"/>
              <a:gd name="connsiteX33" fmla="*/ 289494 w 1666599"/>
              <a:gd name="connsiteY33" fmla="*/ 1902973 h 2531008"/>
              <a:gd name="connsiteX34" fmla="*/ 300813 w 1666599"/>
              <a:gd name="connsiteY34" fmla="*/ 1894266 h 2531008"/>
              <a:gd name="connsiteX35" fmla="*/ 386138 w 1666599"/>
              <a:gd name="connsiteY35" fmla="*/ 1827515 h 2531008"/>
              <a:gd name="connsiteX36" fmla="*/ 472043 w 1666599"/>
              <a:gd name="connsiteY36" fmla="*/ 1893105 h 2531008"/>
              <a:gd name="connsiteX37" fmla="*/ 485683 w 1666599"/>
              <a:gd name="connsiteY37" fmla="*/ 1902683 h 2531008"/>
              <a:gd name="connsiteX38" fmla="*/ 654591 w 1666599"/>
              <a:gd name="connsiteY38" fmla="*/ 1902683 h 2531008"/>
              <a:gd name="connsiteX39" fmla="*/ 823499 w 1666599"/>
              <a:gd name="connsiteY39" fmla="*/ 1903263 h 2531008"/>
              <a:gd name="connsiteX40" fmla="*/ 837430 w 1666599"/>
              <a:gd name="connsiteY40" fmla="*/ 1892525 h 2531008"/>
              <a:gd name="connsiteX41" fmla="*/ 921013 w 1666599"/>
              <a:gd name="connsiteY41" fmla="*/ 1827806 h 2531008"/>
              <a:gd name="connsiteX42" fmla="*/ 1008079 w 1666599"/>
              <a:gd name="connsiteY42" fmla="*/ 1893396 h 2531008"/>
              <a:gd name="connsiteX43" fmla="*/ 1016495 w 1666599"/>
              <a:gd name="connsiteY43" fmla="*/ 1903263 h 2531008"/>
              <a:gd name="connsiteX44" fmla="*/ 1106463 w 1666599"/>
              <a:gd name="connsiteY44" fmla="*/ 1903263 h 2531008"/>
              <a:gd name="connsiteX45" fmla="*/ 1114299 w 1666599"/>
              <a:gd name="connsiteY45" fmla="*/ 1897459 h 2531008"/>
              <a:gd name="connsiteX46" fmla="*/ 1119813 w 1666599"/>
              <a:gd name="connsiteY46" fmla="*/ 1807781 h 2531008"/>
              <a:gd name="connsiteX47" fmla="*/ 1034488 w 1666599"/>
              <a:gd name="connsiteY47" fmla="*/ 1730872 h 2531008"/>
              <a:gd name="connsiteX48" fmla="*/ 964545 w 1666599"/>
              <a:gd name="connsiteY48" fmla="*/ 1727099 h 2531008"/>
              <a:gd name="connsiteX49" fmla="*/ 854552 w 1666599"/>
              <a:gd name="connsiteY49" fmla="*/ 1703011 h 2531008"/>
              <a:gd name="connsiteX50" fmla="*/ 716118 w 1666599"/>
              <a:gd name="connsiteY50" fmla="*/ 1635389 h 2531008"/>
              <a:gd name="connsiteX51" fmla="*/ 497582 w 1666599"/>
              <a:gd name="connsiteY51" fmla="*/ 1559932 h 2531008"/>
              <a:gd name="connsiteX52" fmla="*/ 443130 w 1666599"/>
              <a:gd name="connsiteY52" fmla="*/ 1555520 h 2531008"/>
              <a:gd name="connsiteX53" fmla="*/ 362339 w 1666599"/>
              <a:gd name="connsiteY53" fmla="*/ 159040 h 2531008"/>
              <a:gd name="connsiteX54" fmla="*/ 257280 w 1666599"/>
              <a:gd name="connsiteY54" fmla="*/ 264681 h 2531008"/>
              <a:gd name="connsiteX55" fmla="*/ 257280 w 1666599"/>
              <a:gd name="connsiteY55" fmla="*/ 664894 h 2531008"/>
              <a:gd name="connsiteX56" fmla="*/ 258151 w 1666599"/>
              <a:gd name="connsiteY56" fmla="*/ 682597 h 2531008"/>
              <a:gd name="connsiteX57" fmla="*/ 360888 w 1666599"/>
              <a:gd name="connsiteY57" fmla="*/ 770824 h 2531008"/>
              <a:gd name="connsiteX58" fmla="*/ 664168 w 1666599"/>
              <a:gd name="connsiteY58" fmla="*/ 770824 h 2531008"/>
              <a:gd name="connsiteX59" fmla="*/ 967448 w 1666599"/>
              <a:gd name="connsiteY59" fmla="*/ 770824 h 2531008"/>
              <a:gd name="connsiteX60" fmla="*/ 1073088 w 1666599"/>
              <a:gd name="connsiteY60" fmla="*/ 664604 h 2531008"/>
              <a:gd name="connsiteX61" fmla="*/ 1073378 w 1666599"/>
              <a:gd name="connsiteY61" fmla="*/ 264390 h 2531008"/>
              <a:gd name="connsiteX62" fmla="*/ 968029 w 1666599"/>
              <a:gd name="connsiteY62" fmla="*/ 159040 h 2531008"/>
              <a:gd name="connsiteX63" fmla="*/ 362339 w 1666599"/>
              <a:gd name="connsiteY63" fmla="*/ 159040 h 2531008"/>
              <a:gd name="connsiteX64" fmla="*/ 302844 w 1666599"/>
              <a:gd name="connsiteY64" fmla="*/ 0 h 2531008"/>
              <a:gd name="connsiteX65" fmla="*/ 1027233 w 1666599"/>
              <a:gd name="connsiteY65" fmla="*/ 0 h 2531008"/>
              <a:gd name="connsiteX66" fmla="*/ 1198463 w 1666599"/>
              <a:gd name="connsiteY66" fmla="*/ 105930 h 2531008"/>
              <a:gd name="connsiteX67" fmla="*/ 1223712 w 1666599"/>
              <a:gd name="connsiteY67" fmla="*/ 209248 h 2531008"/>
              <a:gd name="connsiteX68" fmla="*/ 1223422 w 1666599"/>
              <a:gd name="connsiteY68" fmla="*/ 1258683 h 2531008"/>
              <a:gd name="connsiteX69" fmla="*/ 1223712 w 1666599"/>
              <a:gd name="connsiteY69" fmla="*/ 1276387 h 2531008"/>
              <a:gd name="connsiteX70" fmla="*/ 1227957 w 1666599"/>
              <a:gd name="connsiteY70" fmla="*/ 1289665 h 2531008"/>
              <a:gd name="connsiteX71" fmla="*/ 1231154 w 1666599"/>
              <a:gd name="connsiteY71" fmla="*/ 1290880 h 2531008"/>
              <a:gd name="connsiteX72" fmla="*/ 1231154 w 1666599"/>
              <a:gd name="connsiteY72" fmla="*/ 1400729 h 2531008"/>
              <a:gd name="connsiteX73" fmla="*/ 1230025 w 1666599"/>
              <a:gd name="connsiteY73" fmla="*/ 1400456 h 2531008"/>
              <a:gd name="connsiteX74" fmla="*/ 1224293 w 1666599"/>
              <a:gd name="connsiteY74" fmla="*/ 1410759 h 2531008"/>
              <a:gd name="connsiteX75" fmla="*/ 1224003 w 1666599"/>
              <a:gd name="connsiteY75" fmla="*/ 1423528 h 2531008"/>
              <a:gd name="connsiteX76" fmla="*/ 1224003 w 1666599"/>
              <a:gd name="connsiteY76" fmla="*/ 2308989 h 2531008"/>
              <a:gd name="connsiteX77" fmla="*/ 1252734 w 1666599"/>
              <a:gd name="connsiteY77" fmla="*/ 2338011 h 2531008"/>
              <a:gd name="connsiteX78" fmla="*/ 1277403 w 1666599"/>
              <a:gd name="connsiteY78" fmla="*/ 2338882 h 2531008"/>
              <a:gd name="connsiteX79" fmla="*/ 1328482 w 1666599"/>
              <a:gd name="connsiteY79" fmla="*/ 2391412 h 2531008"/>
              <a:gd name="connsiteX80" fmla="*/ 1328482 w 1666599"/>
              <a:gd name="connsiteY80" fmla="*/ 2482541 h 2531008"/>
              <a:gd name="connsiteX81" fmla="*/ 1323838 w 1666599"/>
              <a:gd name="connsiteY81" fmla="*/ 2496761 h 2531008"/>
              <a:gd name="connsiteX82" fmla="*/ 1276532 w 1666599"/>
              <a:gd name="connsiteY82" fmla="*/ 2531008 h 2531008"/>
              <a:gd name="connsiteX83" fmla="*/ 52965 w 1666599"/>
              <a:gd name="connsiteY83" fmla="*/ 2531008 h 2531008"/>
              <a:gd name="connsiteX84" fmla="*/ 49192 w 1666599"/>
              <a:gd name="connsiteY84" fmla="*/ 2530137 h 2531008"/>
              <a:gd name="connsiteX85" fmla="*/ 3337 w 1666599"/>
              <a:gd name="connsiteY85" fmla="*/ 2486314 h 2531008"/>
              <a:gd name="connsiteX86" fmla="*/ 3628 w 1666599"/>
              <a:gd name="connsiteY86" fmla="*/ 2385607 h 2531008"/>
              <a:gd name="connsiteX87" fmla="*/ 59640 w 1666599"/>
              <a:gd name="connsiteY87" fmla="*/ 2338301 h 2531008"/>
              <a:gd name="connsiteX88" fmla="*/ 88372 w 1666599"/>
              <a:gd name="connsiteY88" fmla="*/ 2338011 h 2531008"/>
              <a:gd name="connsiteX89" fmla="*/ 105205 w 1666599"/>
              <a:gd name="connsiteY89" fmla="*/ 2321469 h 2531008"/>
              <a:gd name="connsiteX90" fmla="*/ 105495 w 1666599"/>
              <a:gd name="connsiteY90" fmla="*/ 2301734 h 2531008"/>
              <a:gd name="connsiteX91" fmla="*/ 105785 w 1666599"/>
              <a:gd name="connsiteY91" fmla="*/ 200832 h 2531008"/>
              <a:gd name="connsiteX92" fmla="*/ 211715 w 1666599"/>
              <a:gd name="connsiteY92" fmla="*/ 22637 h 2531008"/>
              <a:gd name="connsiteX93" fmla="*/ 302844 w 1666599"/>
              <a:gd name="connsiteY93" fmla="*/ 0 h 2531008"/>
              <a:gd name="connsiteX0" fmla="*/ 1348062 w 1666599"/>
              <a:gd name="connsiteY0" fmla="*/ 2311250 h 2531008"/>
              <a:gd name="connsiteX1" fmla="*/ 1666599 w 1666599"/>
              <a:gd name="connsiteY1" fmla="*/ 2311250 h 2531008"/>
              <a:gd name="connsiteX2" fmla="*/ 1648885 w 1666599"/>
              <a:gd name="connsiteY2" fmla="*/ 2317587 h 2531008"/>
              <a:gd name="connsiteX3" fmla="*/ 1395522 w 1666599"/>
              <a:gd name="connsiteY3" fmla="*/ 2320598 h 2531008"/>
              <a:gd name="connsiteX4" fmla="*/ 1348062 w 1666599"/>
              <a:gd name="connsiteY4" fmla="*/ 2311250 h 2531008"/>
              <a:gd name="connsiteX5" fmla="*/ 923624 w 1666599"/>
              <a:gd name="connsiteY5" fmla="*/ 1848992 h 2531008"/>
              <a:gd name="connsiteX6" fmla="*/ 855423 w 1666599"/>
              <a:gd name="connsiteY6" fmla="*/ 1914872 h 2531008"/>
              <a:gd name="connsiteX7" fmla="*/ 921593 w 1666599"/>
              <a:gd name="connsiteY7" fmla="*/ 1983073 h 2531008"/>
              <a:gd name="connsiteX8" fmla="*/ 989794 w 1666599"/>
              <a:gd name="connsiteY8" fmla="*/ 1916903 h 2531008"/>
              <a:gd name="connsiteX9" fmla="*/ 923624 w 1666599"/>
              <a:gd name="connsiteY9" fmla="*/ 1848992 h 2531008"/>
              <a:gd name="connsiteX10" fmla="*/ 386427 w 1666599"/>
              <a:gd name="connsiteY10" fmla="*/ 1848990 h 2531008"/>
              <a:gd name="connsiteX11" fmla="*/ 319677 w 1666599"/>
              <a:gd name="connsiteY11" fmla="*/ 1916321 h 2531008"/>
              <a:gd name="connsiteX12" fmla="*/ 387008 w 1666599"/>
              <a:gd name="connsiteY12" fmla="*/ 1983071 h 2531008"/>
              <a:gd name="connsiteX13" fmla="*/ 454048 w 1666599"/>
              <a:gd name="connsiteY13" fmla="*/ 1915740 h 2531008"/>
              <a:gd name="connsiteX14" fmla="*/ 386427 w 1666599"/>
              <a:gd name="connsiteY14" fmla="*/ 1848990 h 2531008"/>
              <a:gd name="connsiteX15" fmla="*/ 619511 w 1666599"/>
              <a:gd name="connsiteY15" fmla="*/ 1644604 h 2531008"/>
              <a:gd name="connsiteX16" fmla="*/ 656332 w 1666599"/>
              <a:gd name="connsiteY16" fmla="*/ 1651062 h 2531008"/>
              <a:gd name="connsiteX17" fmla="*/ 752394 w 1666599"/>
              <a:gd name="connsiteY17" fmla="*/ 1690821 h 2531008"/>
              <a:gd name="connsiteX18" fmla="*/ 793895 w 1666599"/>
              <a:gd name="connsiteY18" fmla="*/ 1732323 h 2531008"/>
              <a:gd name="connsiteX19" fmla="*/ 798249 w 1666599"/>
              <a:gd name="connsiteY19" fmla="*/ 1742771 h 2531008"/>
              <a:gd name="connsiteX20" fmla="*/ 787510 w 1666599"/>
              <a:gd name="connsiteY20" fmla="*/ 1744802 h 2531008"/>
              <a:gd name="connsiteX21" fmla="*/ 684773 w 1666599"/>
              <a:gd name="connsiteY21" fmla="*/ 1745092 h 2531008"/>
              <a:gd name="connsiteX22" fmla="*/ 581166 w 1666599"/>
              <a:gd name="connsiteY22" fmla="*/ 1745092 h 2531008"/>
              <a:gd name="connsiteX23" fmla="*/ 567815 w 1666599"/>
              <a:gd name="connsiteY23" fmla="*/ 1736385 h 2531008"/>
              <a:gd name="connsiteX24" fmla="*/ 555046 w 1666599"/>
              <a:gd name="connsiteY24" fmla="*/ 1674279 h 2531008"/>
              <a:gd name="connsiteX25" fmla="*/ 582036 w 1666599"/>
              <a:gd name="connsiteY25" fmla="*/ 1644677 h 2531008"/>
              <a:gd name="connsiteX26" fmla="*/ 619511 w 1666599"/>
              <a:gd name="connsiteY26" fmla="*/ 1644604 h 2531008"/>
              <a:gd name="connsiteX27" fmla="*/ 443130 w 1666599"/>
              <a:gd name="connsiteY27" fmla="*/ 1555520 h 2531008"/>
              <a:gd name="connsiteX28" fmla="*/ 290655 w 1666599"/>
              <a:gd name="connsiteY28" fmla="*/ 1598822 h 2531008"/>
              <a:gd name="connsiteX29" fmla="*/ 209974 w 1666599"/>
              <a:gd name="connsiteY29" fmla="*/ 1711717 h 2531008"/>
              <a:gd name="connsiteX30" fmla="*/ 210264 w 1666599"/>
              <a:gd name="connsiteY30" fmla="*/ 1807200 h 2531008"/>
              <a:gd name="connsiteX31" fmla="*/ 216649 w 1666599"/>
              <a:gd name="connsiteY31" fmla="*/ 1894556 h 2531008"/>
              <a:gd name="connsiteX32" fmla="*/ 224195 w 1666599"/>
              <a:gd name="connsiteY32" fmla="*/ 1902973 h 2531008"/>
              <a:gd name="connsiteX33" fmla="*/ 289494 w 1666599"/>
              <a:gd name="connsiteY33" fmla="*/ 1902973 h 2531008"/>
              <a:gd name="connsiteX34" fmla="*/ 300813 w 1666599"/>
              <a:gd name="connsiteY34" fmla="*/ 1894266 h 2531008"/>
              <a:gd name="connsiteX35" fmla="*/ 386138 w 1666599"/>
              <a:gd name="connsiteY35" fmla="*/ 1827515 h 2531008"/>
              <a:gd name="connsiteX36" fmla="*/ 472043 w 1666599"/>
              <a:gd name="connsiteY36" fmla="*/ 1893105 h 2531008"/>
              <a:gd name="connsiteX37" fmla="*/ 485683 w 1666599"/>
              <a:gd name="connsiteY37" fmla="*/ 1902683 h 2531008"/>
              <a:gd name="connsiteX38" fmla="*/ 654591 w 1666599"/>
              <a:gd name="connsiteY38" fmla="*/ 1902683 h 2531008"/>
              <a:gd name="connsiteX39" fmla="*/ 823499 w 1666599"/>
              <a:gd name="connsiteY39" fmla="*/ 1903263 h 2531008"/>
              <a:gd name="connsiteX40" fmla="*/ 837430 w 1666599"/>
              <a:gd name="connsiteY40" fmla="*/ 1892525 h 2531008"/>
              <a:gd name="connsiteX41" fmla="*/ 921013 w 1666599"/>
              <a:gd name="connsiteY41" fmla="*/ 1827806 h 2531008"/>
              <a:gd name="connsiteX42" fmla="*/ 1008079 w 1666599"/>
              <a:gd name="connsiteY42" fmla="*/ 1893396 h 2531008"/>
              <a:gd name="connsiteX43" fmla="*/ 1016495 w 1666599"/>
              <a:gd name="connsiteY43" fmla="*/ 1903263 h 2531008"/>
              <a:gd name="connsiteX44" fmla="*/ 1106463 w 1666599"/>
              <a:gd name="connsiteY44" fmla="*/ 1903263 h 2531008"/>
              <a:gd name="connsiteX45" fmla="*/ 1114299 w 1666599"/>
              <a:gd name="connsiteY45" fmla="*/ 1897459 h 2531008"/>
              <a:gd name="connsiteX46" fmla="*/ 1119813 w 1666599"/>
              <a:gd name="connsiteY46" fmla="*/ 1807781 h 2531008"/>
              <a:gd name="connsiteX47" fmla="*/ 1034488 w 1666599"/>
              <a:gd name="connsiteY47" fmla="*/ 1730872 h 2531008"/>
              <a:gd name="connsiteX48" fmla="*/ 964545 w 1666599"/>
              <a:gd name="connsiteY48" fmla="*/ 1727099 h 2531008"/>
              <a:gd name="connsiteX49" fmla="*/ 854552 w 1666599"/>
              <a:gd name="connsiteY49" fmla="*/ 1703011 h 2531008"/>
              <a:gd name="connsiteX50" fmla="*/ 716118 w 1666599"/>
              <a:gd name="connsiteY50" fmla="*/ 1635389 h 2531008"/>
              <a:gd name="connsiteX51" fmla="*/ 497582 w 1666599"/>
              <a:gd name="connsiteY51" fmla="*/ 1559932 h 2531008"/>
              <a:gd name="connsiteX52" fmla="*/ 443130 w 1666599"/>
              <a:gd name="connsiteY52" fmla="*/ 1555520 h 2531008"/>
              <a:gd name="connsiteX53" fmla="*/ 362339 w 1666599"/>
              <a:gd name="connsiteY53" fmla="*/ 159040 h 2531008"/>
              <a:gd name="connsiteX54" fmla="*/ 257280 w 1666599"/>
              <a:gd name="connsiteY54" fmla="*/ 264681 h 2531008"/>
              <a:gd name="connsiteX55" fmla="*/ 257280 w 1666599"/>
              <a:gd name="connsiteY55" fmla="*/ 664894 h 2531008"/>
              <a:gd name="connsiteX56" fmla="*/ 258151 w 1666599"/>
              <a:gd name="connsiteY56" fmla="*/ 682597 h 2531008"/>
              <a:gd name="connsiteX57" fmla="*/ 360888 w 1666599"/>
              <a:gd name="connsiteY57" fmla="*/ 770824 h 2531008"/>
              <a:gd name="connsiteX58" fmla="*/ 664168 w 1666599"/>
              <a:gd name="connsiteY58" fmla="*/ 770824 h 2531008"/>
              <a:gd name="connsiteX59" fmla="*/ 967448 w 1666599"/>
              <a:gd name="connsiteY59" fmla="*/ 770824 h 2531008"/>
              <a:gd name="connsiteX60" fmla="*/ 1073088 w 1666599"/>
              <a:gd name="connsiteY60" fmla="*/ 664604 h 2531008"/>
              <a:gd name="connsiteX61" fmla="*/ 1073378 w 1666599"/>
              <a:gd name="connsiteY61" fmla="*/ 264390 h 2531008"/>
              <a:gd name="connsiteX62" fmla="*/ 968029 w 1666599"/>
              <a:gd name="connsiteY62" fmla="*/ 159040 h 2531008"/>
              <a:gd name="connsiteX63" fmla="*/ 362339 w 1666599"/>
              <a:gd name="connsiteY63" fmla="*/ 159040 h 2531008"/>
              <a:gd name="connsiteX64" fmla="*/ 302844 w 1666599"/>
              <a:gd name="connsiteY64" fmla="*/ 0 h 2531008"/>
              <a:gd name="connsiteX65" fmla="*/ 1027233 w 1666599"/>
              <a:gd name="connsiteY65" fmla="*/ 0 h 2531008"/>
              <a:gd name="connsiteX66" fmla="*/ 1198463 w 1666599"/>
              <a:gd name="connsiteY66" fmla="*/ 105930 h 2531008"/>
              <a:gd name="connsiteX67" fmla="*/ 1223712 w 1666599"/>
              <a:gd name="connsiteY67" fmla="*/ 209248 h 2531008"/>
              <a:gd name="connsiteX68" fmla="*/ 1223422 w 1666599"/>
              <a:gd name="connsiteY68" fmla="*/ 1258683 h 2531008"/>
              <a:gd name="connsiteX69" fmla="*/ 1223712 w 1666599"/>
              <a:gd name="connsiteY69" fmla="*/ 1276387 h 2531008"/>
              <a:gd name="connsiteX70" fmla="*/ 1227957 w 1666599"/>
              <a:gd name="connsiteY70" fmla="*/ 1289665 h 2531008"/>
              <a:gd name="connsiteX71" fmla="*/ 1231154 w 1666599"/>
              <a:gd name="connsiteY71" fmla="*/ 1290880 h 2531008"/>
              <a:gd name="connsiteX72" fmla="*/ 1231154 w 1666599"/>
              <a:gd name="connsiteY72" fmla="*/ 1400729 h 2531008"/>
              <a:gd name="connsiteX73" fmla="*/ 1230025 w 1666599"/>
              <a:gd name="connsiteY73" fmla="*/ 1400456 h 2531008"/>
              <a:gd name="connsiteX74" fmla="*/ 1224293 w 1666599"/>
              <a:gd name="connsiteY74" fmla="*/ 1410759 h 2531008"/>
              <a:gd name="connsiteX75" fmla="*/ 1224003 w 1666599"/>
              <a:gd name="connsiteY75" fmla="*/ 1423528 h 2531008"/>
              <a:gd name="connsiteX76" fmla="*/ 1224003 w 1666599"/>
              <a:gd name="connsiteY76" fmla="*/ 2308989 h 2531008"/>
              <a:gd name="connsiteX77" fmla="*/ 1252734 w 1666599"/>
              <a:gd name="connsiteY77" fmla="*/ 2338011 h 2531008"/>
              <a:gd name="connsiteX78" fmla="*/ 1277403 w 1666599"/>
              <a:gd name="connsiteY78" fmla="*/ 2338882 h 2531008"/>
              <a:gd name="connsiteX79" fmla="*/ 1328482 w 1666599"/>
              <a:gd name="connsiteY79" fmla="*/ 2391412 h 2531008"/>
              <a:gd name="connsiteX80" fmla="*/ 1328482 w 1666599"/>
              <a:gd name="connsiteY80" fmla="*/ 2482541 h 2531008"/>
              <a:gd name="connsiteX81" fmla="*/ 1323838 w 1666599"/>
              <a:gd name="connsiteY81" fmla="*/ 2496761 h 2531008"/>
              <a:gd name="connsiteX82" fmla="*/ 1276532 w 1666599"/>
              <a:gd name="connsiteY82" fmla="*/ 2531008 h 2531008"/>
              <a:gd name="connsiteX83" fmla="*/ 52965 w 1666599"/>
              <a:gd name="connsiteY83" fmla="*/ 2531008 h 2531008"/>
              <a:gd name="connsiteX84" fmla="*/ 49192 w 1666599"/>
              <a:gd name="connsiteY84" fmla="*/ 2530137 h 2531008"/>
              <a:gd name="connsiteX85" fmla="*/ 3337 w 1666599"/>
              <a:gd name="connsiteY85" fmla="*/ 2486314 h 2531008"/>
              <a:gd name="connsiteX86" fmla="*/ 3628 w 1666599"/>
              <a:gd name="connsiteY86" fmla="*/ 2385607 h 2531008"/>
              <a:gd name="connsiteX87" fmla="*/ 59640 w 1666599"/>
              <a:gd name="connsiteY87" fmla="*/ 2338301 h 2531008"/>
              <a:gd name="connsiteX88" fmla="*/ 88372 w 1666599"/>
              <a:gd name="connsiteY88" fmla="*/ 2338011 h 2531008"/>
              <a:gd name="connsiteX89" fmla="*/ 105205 w 1666599"/>
              <a:gd name="connsiteY89" fmla="*/ 2321469 h 2531008"/>
              <a:gd name="connsiteX90" fmla="*/ 105495 w 1666599"/>
              <a:gd name="connsiteY90" fmla="*/ 2301734 h 2531008"/>
              <a:gd name="connsiteX91" fmla="*/ 105785 w 1666599"/>
              <a:gd name="connsiteY91" fmla="*/ 200832 h 2531008"/>
              <a:gd name="connsiteX92" fmla="*/ 211715 w 1666599"/>
              <a:gd name="connsiteY92" fmla="*/ 22637 h 2531008"/>
              <a:gd name="connsiteX93" fmla="*/ 302844 w 1666599"/>
              <a:gd name="connsiteY93" fmla="*/ 0 h 2531008"/>
              <a:gd name="connsiteX0" fmla="*/ 1348062 w 1666599"/>
              <a:gd name="connsiteY0" fmla="*/ 2311250 h 2531008"/>
              <a:gd name="connsiteX1" fmla="*/ 1666599 w 1666599"/>
              <a:gd name="connsiteY1" fmla="*/ 2311250 h 2531008"/>
              <a:gd name="connsiteX2" fmla="*/ 1395522 w 1666599"/>
              <a:gd name="connsiteY2" fmla="*/ 2320598 h 2531008"/>
              <a:gd name="connsiteX3" fmla="*/ 1348062 w 1666599"/>
              <a:gd name="connsiteY3" fmla="*/ 2311250 h 2531008"/>
              <a:gd name="connsiteX4" fmla="*/ 923624 w 1666599"/>
              <a:gd name="connsiteY4" fmla="*/ 1848992 h 2531008"/>
              <a:gd name="connsiteX5" fmla="*/ 855423 w 1666599"/>
              <a:gd name="connsiteY5" fmla="*/ 1914872 h 2531008"/>
              <a:gd name="connsiteX6" fmla="*/ 921593 w 1666599"/>
              <a:gd name="connsiteY6" fmla="*/ 1983073 h 2531008"/>
              <a:gd name="connsiteX7" fmla="*/ 989794 w 1666599"/>
              <a:gd name="connsiteY7" fmla="*/ 1916903 h 2531008"/>
              <a:gd name="connsiteX8" fmla="*/ 923624 w 1666599"/>
              <a:gd name="connsiteY8" fmla="*/ 1848992 h 2531008"/>
              <a:gd name="connsiteX9" fmla="*/ 386427 w 1666599"/>
              <a:gd name="connsiteY9" fmla="*/ 1848990 h 2531008"/>
              <a:gd name="connsiteX10" fmla="*/ 319677 w 1666599"/>
              <a:gd name="connsiteY10" fmla="*/ 1916321 h 2531008"/>
              <a:gd name="connsiteX11" fmla="*/ 387008 w 1666599"/>
              <a:gd name="connsiteY11" fmla="*/ 1983071 h 2531008"/>
              <a:gd name="connsiteX12" fmla="*/ 454048 w 1666599"/>
              <a:gd name="connsiteY12" fmla="*/ 1915740 h 2531008"/>
              <a:gd name="connsiteX13" fmla="*/ 386427 w 1666599"/>
              <a:gd name="connsiteY13" fmla="*/ 1848990 h 2531008"/>
              <a:gd name="connsiteX14" fmla="*/ 619511 w 1666599"/>
              <a:gd name="connsiteY14" fmla="*/ 1644604 h 2531008"/>
              <a:gd name="connsiteX15" fmla="*/ 656332 w 1666599"/>
              <a:gd name="connsiteY15" fmla="*/ 1651062 h 2531008"/>
              <a:gd name="connsiteX16" fmla="*/ 752394 w 1666599"/>
              <a:gd name="connsiteY16" fmla="*/ 1690821 h 2531008"/>
              <a:gd name="connsiteX17" fmla="*/ 793895 w 1666599"/>
              <a:gd name="connsiteY17" fmla="*/ 1732323 h 2531008"/>
              <a:gd name="connsiteX18" fmla="*/ 798249 w 1666599"/>
              <a:gd name="connsiteY18" fmla="*/ 1742771 h 2531008"/>
              <a:gd name="connsiteX19" fmla="*/ 787510 w 1666599"/>
              <a:gd name="connsiteY19" fmla="*/ 1744802 h 2531008"/>
              <a:gd name="connsiteX20" fmla="*/ 684773 w 1666599"/>
              <a:gd name="connsiteY20" fmla="*/ 1745092 h 2531008"/>
              <a:gd name="connsiteX21" fmla="*/ 581166 w 1666599"/>
              <a:gd name="connsiteY21" fmla="*/ 1745092 h 2531008"/>
              <a:gd name="connsiteX22" fmla="*/ 567815 w 1666599"/>
              <a:gd name="connsiteY22" fmla="*/ 1736385 h 2531008"/>
              <a:gd name="connsiteX23" fmla="*/ 555046 w 1666599"/>
              <a:gd name="connsiteY23" fmla="*/ 1674279 h 2531008"/>
              <a:gd name="connsiteX24" fmla="*/ 582036 w 1666599"/>
              <a:gd name="connsiteY24" fmla="*/ 1644677 h 2531008"/>
              <a:gd name="connsiteX25" fmla="*/ 619511 w 1666599"/>
              <a:gd name="connsiteY25" fmla="*/ 1644604 h 2531008"/>
              <a:gd name="connsiteX26" fmla="*/ 443130 w 1666599"/>
              <a:gd name="connsiteY26" fmla="*/ 1555520 h 2531008"/>
              <a:gd name="connsiteX27" fmla="*/ 290655 w 1666599"/>
              <a:gd name="connsiteY27" fmla="*/ 1598822 h 2531008"/>
              <a:gd name="connsiteX28" fmla="*/ 209974 w 1666599"/>
              <a:gd name="connsiteY28" fmla="*/ 1711717 h 2531008"/>
              <a:gd name="connsiteX29" fmla="*/ 210264 w 1666599"/>
              <a:gd name="connsiteY29" fmla="*/ 1807200 h 2531008"/>
              <a:gd name="connsiteX30" fmla="*/ 216649 w 1666599"/>
              <a:gd name="connsiteY30" fmla="*/ 1894556 h 2531008"/>
              <a:gd name="connsiteX31" fmla="*/ 224195 w 1666599"/>
              <a:gd name="connsiteY31" fmla="*/ 1902973 h 2531008"/>
              <a:gd name="connsiteX32" fmla="*/ 289494 w 1666599"/>
              <a:gd name="connsiteY32" fmla="*/ 1902973 h 2531008"/>
              <a:gd name="connsiteX33" fmla="*/ 300813 w 1666599"/>
              <a:gd name="connsiteY33" fmla="*/ 1894266 h 2531008"/>
              <a:gd name="connsiteX34" fmla="*/ 386138 w 1666599"/>
              <a:gd name="connsiteY34" fmla="*/ 1827515 h 2531008"/>
              <a:gd name="connsiteX35" fmla="*/ 472043 w 1666599"/>
              <a:gd name="connsiteY35" fmla="*/ 1893105 h 2531008"/>
              <a:gd name="connsiteX36" fmla="*/ 485683 w 1666599"/>
              <a:gd name="connsiteY36" fmla="*/ 1902683 h 2531008"/>
              <a:gd name="connsiteX37" fmla="*/ 654591 w 1666599"/>
              <a:gd name="connsiteY37" fmla="*/ 1902683 h 2531008"/>
              <a:gd name="connsiteX38" fmla="*/ 823499 w 1666599"/>
              <a:gd name="connsiteY38" fmla="*/ 1903263 h 2531008"/>
              <a:gd name="connsiteX39" fmla="*/ 837430 w 1666599"/>
              <a:gd name="connsiteY39" fmla="*/ 1892525 h 2531008"/>
              <a:gd name="connsiteX40" fmla="*/ 921013 w 1666599"/>
              <a:gd name="connsiteY40" fmla="*/ 1827806 h 2531008"/>
              <a:gd name="connsiteX41" fmla="*/ 1008079 w 1666599"/>
              <a:gd name="connsiteY41" fmla="*/ 1893396 h 2531008"/>
              <a:gd name="connsiteX42" fmla="*/ 1016495 w 1666599"/>
              <a:gd name="connsiteY42" fmla="*/ 1903263 h 2531008"/>
              <a:gd name="connsiteX43" fmla="*/ 1106463 w 1666599"/>
              <a:gd name="connsiteY43" fmla="*/ 1903263 h 2531008"/>
              <a:gd name="connsiteX44" fmla="*/ 1114299 w 1666599"/>
              <a:gd name="connsiteY44" fmla="*/ 1897459 h 2531008"/>
              <a:gd name="connsiteX45" fmla="*/ 1119813 w 1666599"/>
              <a:gd name="connsiteY45" fmla="*/ 1807781 h 2531008"/>
              <a:gd name="connsiteX46" fmla="*/ 1034488 w 1666599"/>
              <a:gd name="connsiteY46" fmla="*/ 1730872 h 2531008"/>
              <a:gd name="connsiteX47" fmla="*/ 964545 w 1666599"/>
              <a:gd name="connsiteY47" fmla="*/ 1727099 h 2531008"/>
              <a:gd name="connsiteX48" fmla="*/ 854552 w 1666599"/>
              <a:gd name="connsiteY48" fmla="*/ 1703011 h 2531008"/>
              <a:gd name="connsiteX49" fmla="*/ 716118 w 1666599"/>
              <a:gd name="connsiteY49" fmla="*/ 1635389 h 2531008"/>
              <a:gd name="connsiteX50" fmla="*/ 497582 w 1666599"/>
              <a:gd name="connsiteY50" fmla="*/ 1559932 h 2531008"/>
              <a:gd name="connsiteX51" fmla="*/ 443130 w 1666599"/>
              <a:gd name="connsiteY51" fmla="*/ 1555520 h 2531008"/>
              <a:gd name="connsiteX52" fmla="*/ 362339 w 1666599"/>
              <a:gd name="connsiteY52" fmla="*/ 159040 h 2531008"/>
              <a:gd name="connsiteX53" fmla="*/ 257280 w 1666599"/>
              <a:gd name="connsiteY53" fmla="*/ 264681 h 2531008"/>
              <a:gd name="connsiteX54" fmla="*/ 257280 w 1666599"/>
              <a:gd name="connsiteY54" fmla="*/ 664894 h 2531008"/>
              <a:gd name="connsiteX55" fmla="*/ 258151 w 1666599"/>
              <a:gd name="connsiteY55" fmla="*/ 682597 h 2531008"/>
              <a:gd name="connsiteX56" fmla="*/ 360888 w 1666599"/>
              <a:gd name="connsiteY56" fmla="*/ 770824 h 2531008"/>
              <a:gd name="connsiteX57" fmla="*/ 664168 w 1666599"/>
              <a:gd name="connsiteY57" fmla="*/ 770824 h 2531008"/>
              <a:gd name="connsiteX58" fmla="*/ 967448 w 1666599"/>
              <a:gd name="connsiteY58" fmla="*/ 770824 h 2531008"/>
              <a:gd name="connsiteX59" fmla="*/ 1073088 w 1666599"/>
              <a:gd name="connsiteY59" fmla="*/ 664604 h 2531008"/>
              <a:gd name="connsiteX60" fmla="*/ 1073378 w 1666599"/>
              <a:gd name="connsiteY60" fmla="*/ 264390 h 2531008"/>
              <a:gd name="connsiteX61" fmla="*/ 968029 w 1666599"/>
              <a:gd name="connsiteY61" fmla="*/ 159040 h 2531008"/>
              <a:gd name="connsiteX62" fmla="*/ 362339 w 1666599"/>
              <a:gd name="connsiteY62" fmla="*/ 159040 h 2531008"/>
              <a:gd name="connsiteX63" fmla="*/ 302844 w 1666599"/>
              <a:gd name="connsiteY63" fmla="*/ 0 h 2531008"/>
              <a:gd name="connsiteX64" fmla="*/ 1027233 w 1666599"/>
              <a:gd name="connsiteY64" fmla="*/ 0 h 2531008"/>
              <a:gd name="connsiteX65" fmla="*/ 1198463 w 1666599"/>
              <a:gd name="connsiteY65" fmla="*/ 105930 h 2531008"/>
              <a:gd name="connsiteX66" fmla="*/ 1223712 w 1666599"/>
              <a:gd name="connsiteY66" fmla="*/ 209248 h 2531008"/>
              <a:gd name="connsiteX67" fmla="*/ 1223422 w 1666599"/>
              <a:gd name="connsiteY67" fmla="*/ 1258683 h 2531008"/>
              <a:gd name="connsiteX68" fmla="*/ 1223712 w 1666599"/>
              <a:gd name="connsiteY68" fmla="*/ 1276387 h 2531008"/>
              <a:gd name="connsiteX69" fmla="*/ 1227957 w 1666599"/>
              <a:gd name="connsiteY69" fmla="*/ 1289665 h 2531008"/>
              <a:gd name="connsiteX70" fmla="*/ 1231154 w 1666599"/>
              <a:gd name="connsiteY70" fmla="*/ 1290880 h 2531008"/>
              <a:gd name="connsiteX71" fmla="*/ 1231154 w 1666599"/>
              <a:gd name="connsiteY71" fmla="*/ 1400729 h 2531008"/>
              <a:gd name="connsiteX72" fmla="*/ 1230025 w 1666599"/>
              <a:gd name="connsiteY72" fmla="*/ 1400456 h 2531008"/>
              <a:gd name="connsiteX73" fmla="*/ 1224293 w 1666599"/>
              <a:gd name="connsiteY73" fmla="*/ 1410759 h 2531008"/>
              <a:gd name="connsiteX74" fmla="*/ 1224003 w 1666599"/>
              <a:gd name="connsiteY74" fmla="*/ 1423528 h 2531008"/>
              <a:gd name="connsiteX75" fmla="*/ 1224003 w 1666599"/>
              <a:gd name="connsiteY75" fmla="*/ 2308989 h 2531008"/>
              <a:gd name="connsiteX76" fmla="*/ 1252734 w 1666599"/>
              <a:gd name="connsiteY76" fmla="*/ 2338011 h 2531008"/>
              <a:gd name="connsiteX77" fmla="*/ 1277403 w 1666599"/>
              <a:gd name="connsiteY77" fmla="*/ 2338882 h 2531008"/>
              <a:gd name="connsiteX78" fmla="*/ 1328482 w 1666599"/>
              <a:gd name="connsiteY78" fmla="*/ 2391412 h 2531008"/>
              <a:gd name="connsiteX79" fmla="*/ 1328482 w 1666599"/>
              <a:gd name="connsiteY79" fmla="*/ 2482541 h 2531008"/>
              <a:gd name="connsiteX80" fmla="*/ 1323838 w 1666599"/>
              <a:gd name="connsiteY80" fmla="*/ 2496761 h 2531008"/>
              <a:gd name="connsiteX81" fmla="*/ 1276532 w 1666599"/>
              <a:gd name="connsiteY81" fmla="*/ 2531008 h 2531008"/>
              <a:gd name="connsiteX82" fmla="*/ 52965 w 1666599"/>
              <a:gd name="connsiteY82" fmla="*/ 2531008 h 2531008"/>
              <a:gd name="connsiteX83" fmla="*/ 49192 w 1666599"/>
              <a:gd name="connsiteY83" fmla="*/ 2530137 h 2531008"/>
              <a:gd name="connsiteX84" fmla="*/ 3337 w 1666599"/>
              <a:gd name="connsiteY84" fmla="*/ 2486314 h 2531008"/>
              <a:gd name="connsiteX85" fmla="*/ 3628 w 1666599"/>
              <a:gd name="connsiteY85" fmla="*/ 2385607 h 2531008"/>
              <a:gd name="connsiteX86" fmla="*/ 59640 w 1666599"/>
              <a:gd name="connsiteY86" fmla="*/ 2338301 h 2531008"/>
              <a:gd name="connsiteX87" fmla="*/ 88372 w 1666599"/>
              <a:gd name="connsiteY87" fmla="*/ 2338011 h 2531008"/>
              <a:gd name="connsiteX88" fmla="*/ 105205 w 1666599"/>
              <a:gd name="connsiteY88" fmla="*/ 2321469 h 2531008"/>
              <a:gd name="connsiteX89" fmla="*/ 105495 w 1666599"/>
              <a:gd name="connsiteY89" fmla="*/ 2301734 h 2531008"/>
              <a:gd name="connsiteX90" fmla="*/ 105785 w 1666599"/>
              <a:gd name="connsiteY90" fmla="*/ 200832 h 2531008"/>
              <a:gd name="connsiteX91" fmla="*/ 211715 w 1666599"/>
              <a:gd name="connsiteY91" fmla="*/ 22637 h 2531008"/>
              <a:gd name="connsiteX92" fmla="*/ 302844 w 1666599"/>
              <a:gd name="connsiteY92" fmla="*/ 0 h 2531008"/>
              <a:gd name="connsiteX0" fmla="*/ 1395522 w 1666599"/>
              <a:gd name="connsiteY0" fmla="*/ 2320598 h 2531008"/>
              <a:gd name="connsiteX1" fmla="*/ 1666599 w 1666599"/>
              <a:gd name="connsiteY1" fmla="*/ 2311250 h 2531008"/>
              <a:gd name="connsiteX2" fmla="*/ 1395522 w 1666599"/>
              <a:gd name="connsiteY2" fmla="*/ 2320598 h 2531008"/>
              <a:gd name="connsiteX3" fmla="*/ 923624 w 1666599"/>
              <a:gd name="connsiteY3" fmla="*/ 1848992 h 2531008"/>
              <a:gd name="connsiteX4" fmla="*/ 855423 w 1666599"/>
              <a:gd name="connsiteY4" fmla="*/ 1914872 h 2531008"/>
              <a:gd name="connsiteX5" fmla="*/ 921593 w 1666599"/>
              <a:gd name="connsiteY5" fmla="*/ 1983073 h 2531008"/>
              <a:gd name="connsiteX6" fmla="*/ 989794 w 1666599"/>
              <a:gd name="connsiteY6" fmla="*/ 1916903 h 2531008"/>
              <a:gd name="connsiteX7" fmla="*/ 923624 w 1666599"/>
              <a:gd name="connsiteY7" fmla="*/ 1848992 h 2531008"/>
              <a:gd name="connsiteX8" fmla="*/ 386427 w 1666599"/>
              <a:gd name="connsiteY8" fmla="*/ 1848990 h 2531008"/>
              <a:gd name="connsiteX9" fmla="*/ 319677 w 1666599"/>
              <a:gd name="connsiteY9" fmla="*/ 1916321 h 2531008"/>
              <a:gd name="connsiteX10" fmla="*/ 387008 w 1666599"/>
              <a:gd name="connsiteY10" fmla="*/ 1983071 h 2531008"/>
              <a:gd name="connsiteX11" fmla="*/ 454048 w 1666599"/>
              <a:gd name="connsiteY11" fmla="*/ 1915740 h 2531008"/>
              <a:gd name="connsiteX12" fmla="*/ 386427 w 1666599"/>
              <a:gd name="connsiteY12" fmla="*/ 1848990 h 2531008"/>
              <a:gd name="connsiteX13" fmla="*/ 619511 w 1666599"/>
              <a:gd name="connsiteY13" fmla="*/ 1644604 h 2531008"/>
              <a:gd name="connsiteX14" fmla="*/ 656332 w 1666599"/>
              <a:gd name="connsiteY14" fmla="*/ 1651062 h 2531008"/>
              <a:gd name="connsiteX15" fmla="*/ 752394 w 1666599"/>
              <a:gd name="connsiteY15" fmla="*/ 1690821 h 2531008"/>
              <a:gd name="connsiteX16" fmla="*/ 793895 w 1666599"/>
              <a:gd name="connsiteY16" fmla="*/ 1732323 h 2531008"/>
              <a:gd name="connsiteX17" fmla="*/ 798249 w 1666599"/>
              <a:gd name="connsiteY17" fmla="*/ 1742771 h 2531008"/>
              <a:gd name="connsiteX18" fmla="*/ 787510 w 1666599"/>
              <a:gd name="connsiteY18" fmla="*/ 1744802 h 2531008"/>
              <a:gd name="connsiteX19" fmla="*/ 684773 w 1666599"/>
              <a:gd name="connsiteY19" fmla="*/ 1745092 h 2531008"/>
              <a:gd name="connsiteX20" fmla="*/ 581166 w 1666599"/>
              <a:gd name="connsiteY20" fmla="*/ 1745092 h 2531008"/>
              <a:gd name="connsiteX21" fmla="*/ 567815 w 1666599"/>
              <a:gd name="connsiteY21" fmla="*/ 1736385 h 2531008"/>
              <a:gd name="connsiteX22" fmla="*/ 555046 w 1666599"/>
              <a:gd name="connsiteY22" fmla="*/ 1674279 h 2531008"/>
              <a:gd name="connsiteX23" fmla="*/ 582036 w 1666599"/>
              <a:gd name="connsiteY23" fmla="*/ 1644677 h 2531008"/>
              <a:gd name="connsiteX24" fmla="*/ 619511 w 1666599"/>
              <a:gd name="connsiteY24" fmla="*/ 1644604 h 2531008"/>
              <a:gd name="connsiteX25" fmla="*/ 443130 w 1666599"/>
              <a:gd name="connsiteY25" fmla="*/ 1555520 h 2531008"/>
              <a:gd name="connsiteX26" fmla="*/ 290655 w 1666599"/>
              <a:gd name="connsiteY26" fmla="*/ 1598822 h 2531008"/>
              <a:gd name="connsiteX27" fmla="*/ 209974 w 1666599"/>
              <a:gd name="connsiteY27" fmla="*/ 1711717 h 2531008"/>
              <a:gd name="connsiteX28" fmla="*/ 210264 w 1666599"/>
              <a:gd name="connsiteY28" fmla="*/ 1807200 h 2531008"/>
              <a:gd name="connsiteX29" fmla="*/ 216649 w 1666599"/>
              <a:gd name="connsiteY29" fmla="*/ 1894556 h 2531008"/>
              <a:gd name="connsiteX30" fmla="*/ 224195 w 1666599"/>
              <a:gd name="connsiteY30" fmla="*/ 1902973 h 2531008"/>
              <a:gd name="connsiteX31" fmla="*/ 289494 w 1666599"/>
              <a:gd name="connsiteY31" fmla="*/ 1902973 h 2531008"/>
              <a:gd name="connsiteX32" fmla="*/ 300813 w 1666599"/>
              <a:gd name="connsiteY32" fmla="*/ 1894266 h 2531008"/>
              <a:gd name="connsiteX33" fmla="*/ 386138 w 1666599"/>
              <a:gd name="connsiteY33" fmla="*/ 1827515 h 2531008"/>
              <a:gd name="connsiteX34" fmla="*/ 472043 w 1666599"/>
              <a:gd name="connsiteY34" fmla="*/ 1893105 h 2531008"/>
              <a:gd name="connsiteX35" fmla="*/ 485683 w 1666599"/>
              <a:gd name="connsiteY35" fmla="*/ 1902683 h 2531008"/>
              <a:gd name="connsiteX36" fmla="*/ 654591 w 1666599"/>
              <a:gd name="connsiteY36" fmla="*/ 1902683 h 2531008"/>
              <a:gd name="connsiteX37" fmla="*/ 823499 w 1666599"/>
              <a:gd name="connsiteY37" fmla="*/ 1903263 h 2531008"/>
              <a:gd name="connsiteX38" fmla="*/ 837430 w 1666599"/>
              <a:gd name="connsiteY38" fmla="*/ 1892525 h 2531008"/>
              <a:gd name="connsiteX39" fmla="*/ 921013 w 1666599"/>
              <a:gd name="connsiteY39" fmla="*/ 1827806 h 2531008"/>
              <a:gd name="connsiteX40" fmla="*/ 1008079 w 1666599"/>
              <a:gd name="connsiteY40" fmla="*/ 1893396 h 2531008"/>
              <a:gd name="connsiteX41" fmla="*/ 1016495 w 1666599"/>
              <a:gd name="connsiteY41" fmla="*/ 1903263 h 2531008"/>
              <a:gd name="connsiteX42" fmla="*/ 1106463 w 1666599"/>
              <a:gd name="connsiteY42" fmla="*/ 1903263 h 2531008"/>
              <a:gd name="connsiteX43" fmla="*/ 1114299 w 1666599"/>
              <a:gd name="connsiteY43" fmla="*/ 1897459 h 2531008"/>
              <a:gd name="connsiteX44" fmla="*/ 1119813 w 1666599"/>
              <a:gd name="connsiteY44" fmla="*/ 1807781 h 2531008"/>
              <a:gd name="connsiteX45" fmla="*/ 1034488 w 1666599"/>
              <a:gd name="connsiteY45" fmla="*/ 1730872 h 2531008"/>
              <a:gd name="connsiteX46" fmla="*/ 964545 w 1666599"/>
              <a:gd name="connsiteY46" fmla="*/ 1727099 h 2531008"/>
              <a:gd name="connsiteX47" fmla="*/ 854552 w 1666599"/>
              <a:gd name="connsiteY47" fmla="*/ 1703011 h 2531008"/>
              <a:gd name="connsiteX48" fmla="*/ 716118 w 1666599"/>
              <a:gd name="connsiteY48" fmla="*/ 1635389 h 2531008"/>
              <a:gd name="connsiteX49" fmla="*/ 497582 w 1666599"/>
              <a:gd name="connsiteY49" fmla="*/ 1559932 h 2531008"/>
              <a:gd name="connsiteX50" fmla="*/ 443130 w 1666599"/>
              <a:gd name="connsiteY50" fmla="*/ 1555520 h 2531008"/>
              <a:gd name="connsiteX51" fmla="*/ 362339 w 1666599"/>
              <a:gd name="connsiteY51" fmla="*/ 159040 h 2531008"/>
              <a:gd name="connsiteX52" fmla="*/ 257280 w 1666599"/>
              <a:gd name="connsiteY52" fmla="*/ 264681 h 2531008"/>
              <a:gd name="connsiteX53" fmla="*/ 257280 w 1666599"/>
              <a:gd name="connsiteY53" fmla="*/ 664894 h 2531008"/>
              <a:gd name="connsiteX54" fmla="*/ 258151 w 1666599"/>
              <a:gd name="connsiteY54" fmla="*/ 682597 h 2531008"/>
              <a:gd name="connsiteX55" fmla="*/ 360888 w 1666599"/>
              <a:gd name="connsiteY55" fmla="*/ 770824 h 2531008"/>
              <a:gd name="connsiteX56" fmla="*/ 664168 w 1666599"/>
              <a:gd name="connsiteY56" fmla="*/ 770824 h 2531008"/>
              <a:gd name="connsiteX57" fmla="*/ 967448 w 1666599"/>
              <a:gd name="connsiteY57" fmla="*/ 770824 h 2531008"/>
              <a:gd name="connsiteX58" fmla="*/ 1073088 w 1666599"/>
              <a:gd name="connsiteY58" fmla="*/ 664604 h 2531008"/>
              <a:gd name="connsiteX59" fmla="*/ 1073378 w 1666599"/>
              <a:gd name="connsiteY59" fmla="*/ 264390 h 2531008"/>
              <a:gd name="connsiteX60" fmla="*/ 968029 w 1666599"/>
              <a:gd name="connsiteY60" fmla="*/ 159040 h 2531008"/>
              <a:gd name="connsiteX61" fmla="*/ 362339 w 1666599"/>
              <a:gd name="connsiteY61" fmla="*/ 159040 h 2531008"/>
              <a:gd name="connsiteX62" fmla="*/ 302844 w 1666599"/>
              <a:gd name="connsiteY62" fmla="*/ 0 h 2531008"/>
              <a:gd name="connsiteX63" fmla="*/ 1027233 w 1666599"/>
              <a:gd name="connsiteY63" fmla="*/ 0 h 2531008"/>
              <a:gd name="connsiteX64" fmla="*/ 1198463 w 1666599"/>
              <a:gd name="connsiteY64" fmla="*/ 105930 h 2531008"/>
              <a:gd name="connsiteX65" fmla="*/ 1223712 w 1666599"/>
              <a:gd name="connsiteY65" fmla="*/ 209248 h 2531008"/>
              <a:gd name="connsiteX66" fmla="*/ 1223422 w 1666599"/>
              <a:gd name="connsiteY66" fmla="*/ 1258683 h 2531008"/>
              <a:gd name="connsiteX67" fmla="*/ 1223712 w 1666599"/>
              <a:gd name="connsiteY67" fmla="*/ 1276387 h 2531008"/>
              <a:gd name="connsiteX68" fmla="*/ 1227957 w 1666599"/>
              <a:gd name="connsiteY68" fmla="*/ 1289665 h 2531008"/>
              <a:gd name="connsiteX69" fmla="*/ 1231154 w 1666599"/>
              <a:gd name="connsiteY69" fmla="*/ 1290880 h 2531008"/>
              <a:gd name="connsiteX70" fmla="*/ 1231154 w 1666599"/>
              <a:gd name="connsiteY70" fmla="*/ 1400729 h 2531008"/>
              <a:gd name="connsiteX71" fmla="*/ 1230025 w 1666599"/>
              <a:gd name="connsiteY71" fmla="*/ 1400456 h 2531008"/>
              <a:gd name="connsiteX72" fmla="*/ 1224293 w 1666599"/>
              <a:gd name="connsiteY72" fmla="*/ 1410759 h 2531008"/>
              <a:gd name="connsiteX73" fmla="*/ 1224003 w 1666599"/>
              <a:gd name="connsiteY73" fmla="*/ 1423528 h 2531008"/>
              <a:gd name="connsiteX74" fmla="*/ 1224003 w 1666599"/>
              <a:gd name="connsiteY74" fmla="*/ 2308989 h 2531008"/>
              <a:gd name="connsiteX75" fmla="*/ 1252734 w 1666599"/>
              <a:gd name="connsiteY75" fmla="*/ 2338011 h 2531008"/>
              <a:gd name="connsiteX76" fmla="*/ 1277403 w 1666599"/>
              <a:gd name="connsiteY76" fmla="*/ 2338882 h 2531008"/>
              <a:gd name="connsiteX77" fmla="*/ 1328482 w 1666599"/>
              <a:gd name="connsiteY77" fmla="*/ 2391412 h 2531008"/>
              <a:gd name="connsiteX78" fmla="*/ 1328482 w 1666599"/>
              <a:gd name="connsiteY78" fmla="*/ 2482541 h 2531008"/>
              <a:gd name="connsiteX79" fmla="*/ 1323838 w 1666599"/>
              <a:gd name="connsiteY79" fmla="*/ 2496761 h 2531008"/>
              <a:gd name="connsiteX80" fmla="*/ 1276532 w 1666599"/>
              <a:gd name="connsiteY80" fmla="*/ 2531008 h 2531008"/>
              <a:gd name="connsiteX81" fmla="*/ 52965 w 1666599"/>
              <a:gd name="connsiteY81" fmla="*/ 2531008 h 2531008"/>
              <a:gd name="connsiteX82" fmla="*/ 49192 w 1666599"/>
              <a:gd name="connsiteY82" fmla="*/ 2530137 h 2531008"/>
              <a:gd name="connsiteX83" fmla="*/ 3337 w 1666599"/>
              <a:gd name="connsiteY83" fmla="*/ 2486314 h 2531008"/>
              <a:gd name="connsiteX84" fmla="*/ 3628 w 1666599"/>
              <a:gd name="connsiteY84" fmla="*/ 2385607 h 2531008"/>
              <a:gd name="connsiteX85" fmla="*/ 59640 w 1666599"/>
              <a:gd name="connsiteY85" fmla="*/ 2338301 h 2531008"/>
              <a:gd name="connsiteX86" fmla="*/ 88372 w 1666599"/>
              <a:gd name="connsiteY86" fmla="*/ 2338011 h 2531008"/>
              <a:gd name="connsiteX87" fmla="*/ 105205 w 1666599"/>
              <a:gd name="connsiteY87" fmla="*/ 2321469 h 2531008"/>
              <a:gd name="connsiteX88" fmla="*/ 105495 w 1666599"/>
              <a:gd name="connsiteY88" fmla="*/ 2301734 h 2531008"/>
              <a:gd name="connsiteX89" fmla="*/ 105785 w 1666599"/>
              <a:gd name="connsiteY89" fmla="*/ 200832 h 2531008"/>
              <a:gd name="connsiteX90" fmla="*/ 211715 w 1666599"/>
              <a:gd name="connsiteY90" fmla="*/ 22637 h 2531008"/>
              <a:gd name="connsiteX91" fmla="*/ 302844 w 1666599"/>
              <a:gd name="connsiteY91"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3422 w 1333379"/>
              <a:gd name="connsiteY63" fmla="*/ 1258683 h 2531008"/>
              <a:gd name="connsiteX64" fmla="*/ 1223712 w 1333379"/>
              <a:gd name="connsiteY64" fmla="*/ 1276387 h 2531008"/>
              <a:gd name="connsiteX65" fmla="*/ 1227957 w 1333379"/>
              <a:gd name="connsiteY65" fmla="*/ 1289665 h 2531008"/>
              <a:gd name="connsiteX66" fmla="*/ 1231154 w 1333379"/>
              <a:gd name="connsiteY66" fmla="*/ 1290880 h 2531008"/>
              <a:gd name="connsiteX67" fmla="*/ 1231154 w 1333379"/>
              <a:gd name="connsiteY67" fmla="*/ 1400729 h 2531008"/>
              <a:gd name="connsiteX68" fmla="*/ 1230025 w 1333379"/>
              <a:gd name="connsiteY68" fmla="*/ 1400456 h 2531008"/>
              <a:gd name="connsiteX69" fmla="*/ 1224293 w 1333379"/>
              <a:gd name="connsiteY69" fmla="*/ 1410759 h 2531008"/>
              <a:gd name="connsiteX70" fmla="*/ 1224003 w 1333379"/>
              <a:gd name="connsiteY70" fmla="*/ 1423528 h 2531008"/>
              <a:gd name="connsiteX71" fmla="*/ 1224003 w 1333379"/>
              <a:gd name="connsiteY71" fmla="*/ 2308989 h 2531008"/>
              <a:gd name="connsiteX72" fmla="*/ 1252734 w 1333379"/>
              <a:gd name="connsiteY72" fmla="*/ 2338011 h 2531008"/>
              <a:gd name="connsiteX73" fmla="*/ 1277403 w 1333379"/>
              <a:gd name="connsiteY73" fmla="*/ 2338882 h 2531008"/>
              <a:gd name="connsiteX74" fmla="*/ 1328482 w 1333379"/>
              <a:gd name="connsiteY74" fmla="*/ 2391412 h 2531008"/>
              <a:gd name="connsiteX75" fmla="*/ 1328482 w 1333379"/>
              <a:gd name="connsiteY75" fmla="*/ 2482541 h 2531008"/>
              <a:gd name="connsiteX76" fmla="*/ 1323838 w 1333379"/>
              <a:gd name="connsiteY76" fmla="*/ 2496761 h 2531008"/>
              <a:gd name="connsiteX77" fmla="*/ 1276532 w 1333379"/>
              <a:gd name="connsiteY77" fmla="*/ 2531008 h 2531008"/>
              <a:gd name="connsiteX78" fmla="*/ 52965 w 1333379"/>
              <a:gd name="connsiteY78" fmla="*/ 2531008 h 2531008"/>
              <a:gd name="connsiteX79" fmla="*/ 49192 w 1333379"/>
              <a:gd name="connsiteY79" fmla="*/ 2530137 h 2531008"/>
              <a:gd name="connsiteX80" fmla="*/ 3337 w 1333379"/>
              <a:gd name="connsiteY80" fmla="*/ 2486314 h 2531008"/>
              <a:gd name="connsiteX81" fmla="*/ 3628 w 1333379"/>
              <a:gd name="connsiteY81" fmla="*/ 2385607 h 2531008"/>
              <a:gd name="connsiteX82" fmla="*/ 59640 w 1333379"/>
              <a:gd name="connsiteY82" fmla="*/ 2338301 h 2531008"/>
              <a:gd name="connsiteX83" fmla="*/ 88372 w 1333379"/>
              <a:gd name="connsiteY83" fmla="*/ 2338011 h 2531008"/>
              <a:gd name="connsiteX84" fmla="*/ 105205 w 1333379"/>
              <a:gd name="connsiteY84" fmla="*/ 2321469 h 2531008"/>
              <a:gd name="connsiteX85" fmla="*/ 105495 w 1333379"/>
              <a:gd name="connsiteY85" fmla="*/ 2301734 h 2531008"/>
              <a:gd name="connsiteX86" fmla="*/ 105785 w 1333379"/>
              <a:gd name="connsiteY86" fmla="*/ 200832 h 2531008"/>
              <a:gd name="connsiteX87" fmla="*/ 211715 w 1333379"/>
              <a:gd name="connsiteY87" fmla="*/ 22637 h 2531008"/>
              <a:gd name="connsiteX88" fmla="*/ 302844 w 1333379"/>
              <a:gd name="connsiteY88"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3422 w 1333379"/>
              <a:gd name="connsiteY63" fmla="*/ 1258683 h 2531008"/>
              <a:gd name="connsiteX64" fmla="*/ 1223712 w 1333379"/>
              <a:gd name="connsiteY64" fmla="*/ 1276387 h 2531008"/>
              <a:gd name="connsiteX65" fmla="*/ 1227957 w 1333379"/>
              <a:gd name="connsiteY65" fmla="*/ 1289665 h 2531008"/>
              <a:gd name="connsiteX66" fmla="*/ 1231154 w 1333379"/>
              <a:gd name="connsiteY66" fmla="*/ 1290880 h 2531008"/>
              <a:gd name="connsiteX67" fmla="*/ 1231154 w 1333379"/>
              <a:gd name="connsiteY67" fmla="*/ 1400729 h 2531008"/>
              <a:gd name="connsiteX68" fmla="*/ 1230025 w 1333379"/>
              <a:gd name="connsiteY68" fmla="*/ 1400456 h 2531008"/>
              <a:gd name="connsiteX69" fmla="*/ 1224293 w 1333379"/>
              <a:gd name="connsiteY69" fmla="*/ 1410759 h 2531008"/>
              <a:gd name="connsiteX70" fmla="*/ 1224003 w 1333379"/>
              <a:gd name="connsiteY70" fmla="*/ 2308989 h 2531008"/>
              <a:gd name="connsiteX71" fmla="*/ 1252734 w 1333379"/>
              <a:gd name="connsiteY71" fmla="*/ 2338011 h 2531008"/>
              <a:gd name="connsiteX72" fmla="*/ 1277403 w 1333379"/>
              <a:gd name="connsiteY72" fmla="*/ 2338882 h 2531008"/>
              <a:gd name="connsiteX73" fmla="*/ 1328482 w 1333379"/>
              <a:gd name="connsiteY73" fmla="*/ 2391412 h 2531008"/>
              <a:gd name="connsiteX74" fmla="*/ 1328482 w 1333379"/>
              <a:gd name="connsiteY74" fmla="*/ 2482541 h 2531008"/>
              <a:gd name="connsiteX75" fmla="*/ 1323838 w 1333379"/>
              <a:gd name="connsiteY75" fmla="*/ 2496761 h 2531008"/>
              <a:gd name="connsiteX76" fmla="*/ 1276532 w 1333379"/>
              <a:gd name="connsiteY76" fmla="*/ 2531008 h 2531008"/>
              <a:gd name="connsiteX77" fmla="*/ 52965 w 1333379"/>
              <a:gd name="connsiteY77" fmla="*/ 2531008 h 2531008"/>
              <a:gd name="connsiteX78" fmla="*/ 49192 w 1333379"/>
              <a:gd name="connsiteY78" fmla="*/ 2530137 h 2531008"/>
              <a:gd name="connsiteX79" fmla="*/ 3337 w 1333379"/>
              <a:gd name="connsiteY79" fmla="*/ 2486314 h 2531008"/>
              <a:gd name="connsiteX80" fmla="*/ 3628 w 1333379"/>
              <a:gd name="connsiteY80" fmla="*/ 2385607 h 2531008"/>
              <a:gd name="connsiteX81" fmla="*/ 59640 w 1333379"/>
              <a:gd name="connsiteY81" fmla="*/ 2338301 h 2531008"/>
              <a:gd name="connsiteX82" fmla="*/ 88372 w 1333379"/>
              <a:gd name="connsiteY82" fmla="*/ 2338011 h 2531008"/>
              <a:gd name="connsiteX83" fmla="*/ 105205 w 1333379"/>
              <a:gd name="connsiteY83" fmla="*/ 2321469 h 2531008"/>
              <a:gd name="connsiteX84" fmla="*/ 105495 w 1333379"/>
              <a:gd name="connsiteY84" fmla="*/ 2301734 h 2531008"/>
              <a:gd name="connsiteX85" fmla="*/ 105785 w 1333379"/>
              <a:gd name="connsiteY85" fmla="*/ 200832 h 2531008"/>
              <a:gd name="connsiteX86" fmla="*/ 211715 w 1333379"/>
              <a:gd name="connsiteY86" fmla="*/ 22637 h 2531008"/>
              <a:gd name="connsiteX87" fmla="*/ 302844 w 1333379"/>
              <a:gd name="connsiteY87"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3422 w 1333379"/>
              <a:gd name="connsiteY63" fmla="*/ 1258683 h 2531008"/>
              <a:gd name="connsiteX64" fmla="*/ 1223712 w 1333379"/>
              <a:gd name="connsiteY64" fmla="*/ 1276387 h 2531008"/>
              <a:gd name="connsiteX65" fmla="*/ 1227957 w 1333379"/>
              <a:gd name="connsiteY65" fmla="*/ 1289665 h 2531008"/>
              <a:gd name="connsiteX66" fmla="*/ 1231154 w 1333379"/>
              <a:gd name="connsiteY66" fmla="*/ 1290880 h 2531008"/>
              <a:gd name="connsiteX67" fmla="*/ 1231154 w 1333379"/>
              <a:gd name="connsiteY67" fmla="*/ 1400729 h 2531008"/>
              <a:gd name="connsiteX68" fmla="*/ 1230025 w 1333379"/>
              <a:gd name="connsiteY68" fmla="*/ 1400456 h 2531008"/>
              <a:gd name="connsiteX69" fmla="*/ 1224003 w 1333379"/>
              <a:gd name="connsiteY69" fmla="*/ 2308989 h 2531008"/>
              <a:gd name="connsiteX70" fmla="*/ 1252734 w 1333379"/>
              <a:gd name="connsiteY70" fmla="*/ 2338011 h 2531008"/>
              <a:gd name="connsiteX71" fmla="*/ 1277403 w 1333379"/>
              <a:gd name="connsiteY71" fmla="*/ 2338882 h 2531008"/>
              <a:gd name="connsiteX72" fmla="*/ 1328482 w 1333379"/>
              <a:gd name="connsiteY72" fmla="*/ 2391412 h 2531008"/>
              <a:gd name="connsiteX73" fmla="*/ 1328482 w 1333379"/>
              <a:gd name="connsiteY73" fmla="*/ 2482541 h 2531008"/>
              <a:gd name="connsiteX74" fmla="*/ 1323838 w 1333379"/>
              <a:gd name="connsiteY74" fmla="*/ 2496761 h 2531008"/>
              <a:gd name="connsiteX75" fmla="*/ 1276532 w 1333379"/>
              <a:gd name="connsiteY75" fmla="*/ 2531008 h 2531008"/>
              <a:gd name="connsiteX76" fmla="*/ 52965 w 1333379"/>
              <a:gd name="connsiteY76" fmla="*/ 2531008 h 2531008"/>
              <a:gd name="connsiteX77" fmla="*/ 49192 w 1333379"/>
              <a:gd name="connsiteY77" fmla="*/ 2530137 h 2531008"/>
              <a:gd name="connsiteX78" fmla="*/ 3337 w 1333379"/>
              <a:gd name="connsiteY78" fmla="*/ 2486314 h 2531008"/>
              <a:gd name="connsiteX79" fmla="*/ 3628 w 1333379"/>
              <a:gd name="connsiteY79" fmla="*/ 2385607 h 2531008"/>
              <a:gd name="connsiteX80" fmla="*/ 59640 w 1333379"/>
              <a:gd name="connsiteY80" fmla="*/ 2338301 h 2531008"/>
              <a:gd name="connsiteX81" fmla="*/ 88372 w 1333379"/>
              <a:gd name="connsiteY81" fmla="*/ 2338011 h 2531008"/>
              <a:gd name="connsiteX82" fmla="*/ 105205 w 1333379"/>
              <a:gd name="connsiteY82" fmla="*/ 2321469 h 2531008"/>
              <a:gd name="connsiteX83" fmla="*/ 105495 w 1333379"/>
              <a:gd name="connsiteY83" fmla="*/ 2301734 h 2531008"/>
              <a:gd name="connsiteX84" fmla="*/ 105785 w 1333379"/>
              <a:gd name="connsiteY84" fmla="*/ 200832 h 2531008"/>
              <a:gd name="connsiteX85" fmla="*/ 211715 w 1333379"/>
              <a:gd name="connsiteY85" fmla="*/ 22637 h 2531008"/>
              <a:gd name="connsiteX86" fmla="*/ 302844 w 1333379"/>
              <a:gd name="connsiteY86"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3422 w 1333379"/>
              <a:gd name="connsiteY63" fmla="*/ 1258683 h 2531008"/>
              <a:gd name="connsiteX64" fmla="*/ 1223712 w 1333379"/>
              <a:gd name="connsiteY64" fmla="*/ 1276387 h 2531008"/>
              <a:gd name="connsiteX65" fmla="*/ 1227957 w 1333379"/>
              <a:gd name="connsiteY65" fmla="*/ 1289665 h 2531008"/>
              <a:gd name="connsiteX66" fmla="*/ 1231154 w 1333379"/>
              <a:gd name="connsiteY66" fmla="*/ 1290880 h 2531008"/>
              <a:gd name="connsiteX67" fmla="*/ 1231154 w 1333379"/>
              <a:gd name="connsiteY67" fmla="*/ 1400729 h 2531008"/>
              <a:gd name="connsiteX68" fmla="*/ 1224003 w 1333379"/>
              <a:gd name="connsiteY68" fmla="*/ 2308989 h 2531008"/>
              <a:gd name="connsiteX69" fmla="*/ 1252734 w 1333379"/>
              <a:gd name="connsiteY69" fmla="*/ 2338011 h 2531008"/>
              <a:gd name="connsiteX70" fmla="*/ 1277403 w 1333379"/>
              <a:gd name="connsiteY70" fmla="*/ 2338882 h 2531008"/>
              <a:gd name="connsiteX71" fmla="*/ 1328482 w 1333379"/>
              <a:gd name="connsiteY71" fmla="*/ 2391412 h 2531008"/>
              <a:gd name="connsiteX72" fmla="*/ 1328482 w 1333379"/>
              <a:gd name="connsiteY72" fmla="*/ 2482541 h 2531008"/>
              <a:gd name="connsiteX73" fmla="*/ 1323838 w 1333379"/>
              <a:gd name="connsiteY73" fmla="*/ 2496761 h 2531008"/>
              <a:gd name="connsiteX74" fmla="*/ 1276532 w 1333379"/>
              <a:gd name="connsiteY74" fmla="*/ 2531008 h 2531008"/>
              <a:gd name="connsiteX75" fmla="*/ 52965 w 1333379"/>
              <a:gd name="connsiteY75" fmla="*/ 2531008 h 2531008"/>
              <a:gd name="connsiteX76" fmla="*/ 49192 w 1333379"/>
              <a:gd name="connsiteY76" fmla="*/ 2530137 h 2531008"/>
              <a:gd name="connsiteX77" fmla="*/ 3337 w 1333379"/>
              <a:gd name="connsiteY77" fmla="*/ 2486314 h 2531008"/>
              <a:gd name="connsiteX78" fmla="*/ 3628 w 1333379"/>
              <a:gd name="connsiteY78" fmla="*/ 2385607 h 2531008"/>
              <a:gd name="connsiteX79" fmla="*/ 59640 w 1333379"/>
              <a:gd name="connsiteY79" fmla="*/ 2338301 h 2531008"/>
              <a:gd name="connsiteX80" fmla="*/ 88372 w 1333379"/>
              <a:gd name="connsiteY80" fmla="*/ 2338011 h 2531008"/>
              <a:gd name="connsiteX81" fmla="*/ 105205 w 1333379"/>
              <a:gd name="connsiteY81" fmla="*/ 2321469 h 2531008"/>
              <a:gd name="connsiteX82" fmla="*/ 105495 w 1333379"/>
              <a:gd name="connsiteY82" fmla="*/ 2301734 h 2531008"/>
              <a:gd name="connsiteX83" fmla="*/ 105785 w 1333379"/>
              <a:gd name="connsiteY83" fmla="*/ 200832 h 2531008"/>
              <a:gd name="connsiteX84" fmla="*/ 211715 w 1333379"/>
              <a:gd name="connsiteY84" fmla="*/ 22637 h 2531008"/>
              <a:gd name="connsiteX85" fmla="*/ 302844 w 1333379"/>
              <a:gd name="connsiteY85"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3422 w 1333379"/>
              <a:gd name="connsiteY63" fmla="*/ 1258683 h 2531008"/>
              <a:gd name="connsiteX64" fmla="*/ 1223712 w 1333379"/>
              <a:gd name="connsiteY64" fmla="*/ 1276387 h 2531008"/>
              <a:gd name="connsiteX65" fmla="*/ 1227957 w 1333379"/>
              <a:gd name="connsiteY65" fmla="*/ 1289665 h 2531008"/>
              <a:gd name="connsiteX66" fmla="*/ 1231154 w 1333379"/>
              <a:gd name="connsiteY66" fmla="*/ 1400729 h 2531008"/>
              <a:gd name="connsiteX67" fmla="*/ 1224003 w 1333379"/>
              <a:gd name="connsiteY67" fmla="*/ 2308989 h 2531008"/>
              <a:gd name="connsiteX68" fmla="*/ 1252734 w 1333379"/>
              <a:gd name="connsiteY68" fmla="*/ 2338011 h 2531008"/>
              <a:gd name="connsiteX69" fmla="*/ 1277403 w 1333379"/>
              <a:gd name="connsiteY69" fmla="*/ 2338882 h 2531008"/>
              <a:gd name="connsiteX70" fmla="*/ 1328482 w 1333379"/>
              <a:gd name="connsiteY70" fmla="*/ 2391412 h 2531008"/>
              <a:gd name="connsiteX71" fmla="*/ 1328482 w 1333379"/>
              <a:gd name="connsiteY71" fmla="*/ 2482541 h 2531008"/>
              <a:gd name="connsiteX72" fmla="*/ 1323838 w 1333379"/>
              <a:gd name="connsiteY72" fmla="*/ 2496761 h 2531008"/>
              <a:gd name="connsiteX73" fmla="*/ 1276532 w 1333379"/>
              <a:gd name="connsiteY73" fmla="*/ 2531008 h 2531008"/>
              <a:gd name="connsiteX74" fmla="*/ 52965 w 1333379"/>
              <a:gd name="connsiteY74" fmla="*/ 2531008 h 2531008"/>
              <a:gd name="connsiteX75" fmla="*/ 49192 w 1333379"/>
              <a:gd name="connsiteY75" fmla="*/ 2530137 h 2531008"/>
              <a:gd name="connsiteX76" fmla="*/ 3337 w 1333379"/>
              <a:gd name="connsiteY76" fmla="*/ 2486314 h 2531008"/>
              <a:gd name="connsiteX77" fmla="*/ 3628 w 1333379"/>
              <a:gd name="connsiteY77" fmla="*/ 2385607 h 2531008"/>
              <a:gd name="connsiteX78" fmla="*/ 59640 w 1333379"/>
              <a:gd name="connsiteY78" fmla="*/ 2338301 h 2531008"/>
              <a:gd name="connsiteX79" fmla="*/ 88372 w 1333379"/>
              <a:gd name="connsiteY79" fmla="*/ 2338011 h 2531008"/>
              <a:gd name="connsiteX80" fmla="*/ 105205 w 1333379"/>
              <a:gd name="connsiteY80" fmla="*/ 2321469 h 2531008"/>
              <a:gd name="connsiteX81" fmla="*/ 105495 w 1333379"/>
              <a:gd name="connsiteY81" fmla="*/ 2301734 h 2531008"/>
              <a:gd name="connsiteX82" fmla="*/ 105785 w 1333379"/>
              <a:gd name="connsiteY82" fmla="*/ 200832 h 2531008"/>
              <a:gd name="connsiteX83" fmla="*/ 211715 w 1333379"/>
              <a:gd name="connsiteY83" fmla="*/ 22637 h 2531008"/>
              <a:gd name="connsiteX84" fmla="*/ 302844 w 1333379"/>
              <a:gd name="connsiteY84"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3422 w 1333379"/>
              <a:gd name="connsiteY63" fmla="*/ 1258683 h 2531008"/>
              <a:gd name="connsiteX64" fmla="*/ 1223712 w 1333379"/>
              <a:gd name="connsiteY64" fmla="*/ 1276387 h 2531008"/>
              <a:gd name="connsiteX65" fmla="*/ 1231154 w 1333379"/>
              <a:gd name="connsiteY65" fmla="*/ 1400729 h 2531008"/>
              <a:gd name="connsiteX66" fmla="*/ 1224003 w 1333379"/>
              <a:gd name="connsiteY66" fmla="*/ 2308989 h 2531008"/>
              <a:gd name="connsiteX67" fmla="*/ 1252734 w 1333379"/>
              <a:gd name="connsiteY67" fmla="*/ 2338011 h 2531008"/>
              <a:gd name="connsiteX68" fmla="*/ 1277403 w 1333379"/>
              <a:gd name="connsiteY68" fmla="*/ 2338882 h 2531008"/>
              <a:gd name="connsiteX69" fmla="*/ 1328482 w 1333379"/>
              <a:gd name="connsiteY69" fmla="*/ 2391412 h 2531008"/>
              <a:gd name="connsiteX70" fmla="*/ 1328482 w 1333379"/>
              <a:gd name="connsiteY70" fmla="*/ 2482541 h 2531008"/>
              <a:gd name="connsiteX71" fmla="*/ 1323838 w 1333379"/>
              <a:gd name="connsiteY71" fmla="*/ 2496761 h 2531008"/>
              <a:gd name="connsiteX72" fmla="*/ 1276532 w 1333379"/>
              <a:gd name="connsiteY72" fmla="*/ 2531008 h 2531008"/>
              <a:gd name="connsiteX73" fmla="*/ 52965 w 1333379"/>
              <a:gd name="connsiteY73" fmla="*/ 2531008 h 2531008"/>
              <a:gd name="connsiteX74" fmla="*/ 49192 w 1333379"/>
              <a:gd name="connsiteY74" fmla="*/ 2530137 h 2531008"/>
              <a:gd name="connsiteX75" fmla="*/ 3337 w 1333379"/>
              <a:gd name="connsiteY75" fmla="*/ 2486314 h 2531008"/>
              <a:gd name="connsiteX76" fmla="*/ 3628 w 1333379"/>
              <a:gd name="connsiteY76" fmla="*/ 2385607 h 2531008"/>
              <a:gd name="connsiteX77" fmla="*/ 59640 w 1333379"/>
              <a:gd name="connsiteY77" fmla="*/ 2338301 h 2531008"/>
              <a:gd name="connsiteX78" fmla="*/ 88372 w 1333379"/>
              <a:gd name="connsiteY78" fmla="*/ 2338011 h 2531008"/>
              <a:gd name="connsiteX79" fmla="*/ 105205 w 1333379"/>
              <a:gd name="connsiteY79" fmla="*/ 2321469 h 2531008"/>
              <a:gd name="connsiteX80" fmla="*/ 105495 w 1333379"/>
              <a:gd name="connsiteY80" fmla="*/ 2301734 h 2531008"/>
              <a:gd name="connsiteX81" fmla="*/ 105785 w 1333379"/>
              <a:gd name="connsiteY81" fmla="*/ 200832 h 2531008"/>
              <a:gd name="connsiteX82" fmla="*/ 211715 w 1333379"/>
              <a:gd name="connsiteY82" fmla="*/ 22637 h 2531008"/>
              <a:gd name="connsiteX83" fmla="*/ 302844 w 1333379"/>
              <a:gd name="connsiteY83"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3422 w 1333379"/>
              <a:gd name="connsiteY63" fmla="*/ 1258683 h 2531008"/>
              <a:gd name="connsiteX64" fmla="*/ 1231154 w 1333379"/>
              <a:gd name="connsiteY64" fmla="*/ 1400729 h 2531008"/>
              <a:gd name="connsiteX65" fmla="*/ 1224003 w 1333379"/>
              <a:gd name="connsiteY65" fmla="*/ 2308989 h 2531008"/>
              <a:gd name="connsiteX66" fmla="*/ 1252734 w 1333379"/>
              <a:gd name="connsiteY66" fmla="*/ 2338011 h 2531008"/>
              <a:gd name="connsiteX67" fmla="*/ 1277403 w 1333379"/>
              <a:gd name="connsiteY67" fmla="*/ 2338882 h 2531008"/>
              <a:gd name="connsiteX68" fmla="*/ 1328482 w 1333379"/>
              <a:gd name="connsiteY68" fmla="*/ 2391412 h 2531008"/>
              <a:gd name="connsiteX69" fmla="*/ 1328482 w 1333379"/>
              <a:gd name="connsiteY69" fmla="*/ 2482541 h 2531008"/>
              <a:gd name="connsiteX70" fmla="*/ 1323838 w 1333379"/>
              <a:gd name="connsiteY70" fmla="*/ 2496761 h 2531008"/>
              <a:gd name="connsiteX71" fmla="*/ 1276532 w 1333379"/>
              <a:gd name="connsiteY71" fmla="*/ 2531008 h 2531008"/>
              <a:gd name="connsiteX72" fmla="*/ 52965 w 1333379"/>
              <a:gd name="connsiteY72" fmla="*/ 2531008 h 2531008"/>
              <a:gd name="connsiteX73" fmla="*/ 49192 w 1333379"/>
              <a:gd name="connsiteY73" fmla="*/ 2530137 h 2531008"/>
              <a:gd name="connsiteX74" fmla="*/ 3337 w 1333379"/>
              <a:gd name="connsiteY74" fmla="*/ 2486314 h 2531008"/>
              <a:gd name="connsiteX75" fmla="*/ 3628 w 1333379"/>
              <a:gd name="connsiteY75" fmla="*/ 2385607 h 2531008"/>
              <a:gd name="connsiteX76" fmla="*/ 59640 w 1333379"/>
              <a:gd name="connsiteY76" fmla="*/ 2338301 h 2531008"/>
              <a:gd name="connsiteX77" fmla="*/ 88372 w 1333379"/>
              <a:gd name="connsiteY77" fmla="*/ 2338011 h 2531008"/>
              <a:gd name="connsiteX78" fmla="*/ 105205 w 1333379"/>
              <a:gd name="connsiteY78" fmla="*/ 2321469 h 2531008"/>
              <a:gd name="connsiteX79" fmla="*/ 105495 w 1333379"/>
              <a:gd name="connsiteY79" fmla="*/ 2301734 h 2531008"/>
              <a:gd name="connsiteX80" fmla="*/ 105785 w 1333379"/>
              <a:gd name="connsiteY80" fmla="*/ 200832 h 2531008"/>
              <a:gd name="connsiteX81" fmla="*/ 211715 w 1333379"/>
              <a:gd name="connsiteY81" fmla="*/ 22637 h 2531008"/>
              <a:gd name="connsiteX82" fmla="*/ 302844 w 1333379"/>
              <a:gd name="connsiteY82"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31154 w 1333379"/>
              <a:gd name="connsiteY63" fmla="*/ 1400729 h 2531008"/>
              <a:gd name="connsiteX64" fmla="*/ 1224003 w 1333379"/>
              <a:gd name="connsiteY64" fmla="*/ 2308989 h 2531008"/>
              <a:gd name="connsiteX65" fmla="*/ 1252734 w 1333379"/>
              <a:gd name="connsiteY65" fmla="*/ 2338011 h 2531008"/>
              <a:gd name="connsiteX66" fmla="*/ 1277403 w 1333379"/>
              <a:gd name="connsiteY66" fmla="*/ 2338882 h 2531008"/>
              <a:gd name="connsiteX67" fmla="*/ 1328482 w 1333379"/>
              <a:gd name="connsiteY67" fmla="*/ 2391412 h 2531008"/>
              <a:gd name="connsiteX68" fmla="*/ 1328482 w 1333379"/>
              <a:gd name="connsiteY68" fmla="*/ 2482541 h 2531008"/>
              <a:gd name="connsiteX69" fmla="*/ 1323838 w 1333379"/>
              <a:gd name="connsiteY69" fmla="*/ 2496761 h 2531008"/>
              <a:gd name="connsiteX70" fmla="*/ 1276532 w 1333379"/>
              <a:gd name="connsiteY70" fmla="*/ 2531008 h 2531008"/>
              <a:gd name="connsiteX71" fmla="*/ 52965 w 1333379"/>
              <a:gd name="connsiteY71" fmla="*/ 2531008 h 2531008"/>
              <a:gd name="connsiteX72" fmla="*/ 49192 w 1333379"/>
              <a:gd name="connsiteY72" fmla="*/ 2530137 h 2531008"/>
              <a:gd name="connsiteX73" fmla="*/ 3337 w 1333379"/>
              <a:gd name="connsiteY73" fmla="*/ 2486314 h 2531008"/>
              <a:gd name="connsiteX74" fmla="*/ 3628 w 1333379"/>
              <a:gd name="connsiteY74" fmla="*/ 2385607 h 2531008"/>
              <a:gd name="connsiteX75" fmla="*/ 59640 w 1333379"/>
              <a:gd name="connsiteY75" fmla="*/ 2338301 h 2531008"/>
              <a:gd name="connsiteX76" fmla="*/ 88372 w 1333379"/>
              <a:gd name="connsiteY76" fmla="*/ 2338011 h 2531008"/>
              <a:gd name="connsiteX77" fmla="*/ 105205 w 1333379"/>
              <a:gd name="connsiteY77" fmla="*/ 2321469 h 2531008"/>
              <a:gd name="connsiteX78" fmla="*/ 105495 w 1333379"/>
              <a:gd name="connsiteY78" fmla="*/ 2301734 h 2531008"/>
              <a:gd name="connsiteX79" fmla="*/ 105785 w 1333379"/>
              <a:gd name="connsiteY79" fmla="*/ 200832 h 2531008"/>
              <a:gd name="connsiteX80" fmla="*/ 211715 w 1333379"/>
              <a:gd name="connsiteY80" fmla="*/ 22637 h 2531008"/>
              <a:gd name="connsiteX81" fmla="*/ 302844 w 1333379"/>
              <a:gd name="connsiteY81"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4003 w 1333379"/>
              <a:gd name="connsiteY63" fmla="*/ 2308989 h 2531008"/>
              <a:gd name="connsiteX64" fmla="*/ 1252734 w 1333379"/>
              <a:gd name="connsiteY64" fmla="*/ 2338011 h 2531008"/>
              <a:gd name="connsiteX65" fmla="*/ 1277403 w 1333379"/>
              <a:gd name="connsiteY65" fmla="*/ 2338882 h 2531008"/>
              <a:gd name="connsiteX66" fmla="*/ 1328482 w 1333379"/>
              <a:gd name="connsiteY66" fmla="*/ 2391412 h 2531008"/>
              <a:gd name="connsiteX67" fmla="*/ 1328482 w 1333379"/>
              <a:gd name="connsiteY67" fmla="*/ 2482541 h 2531008"/>
              <a:gd name="connsiteX68" fmla="*/ 1323838 w 1333379"/>
              <a:gd name="connsiteY68" fmla="*/ 2496761 h 2531008"/>
              <a:gd name="connsiteX69" fmla="*/ 1276532 w 1333379"/>
              <a:gd name="connsiteY69" fmla="*/ 2531008 h 2531008"/>
              <a:gd name="connsiteX70" fmla="*/ 52965 w 1333379"/>
              <a:gd name="connsiteY70" fmla="*/ 2531008 h 2531008"/>
              <a:gd name="connsiteX71" fmla="*/ 49192 w 1333379"/>
              <a:gd name="connsiteY71" fmla="*/ 2530137 h 2531008"/>
              <a:gd name="connsiteX72" fmla="*/ 3337 w 1333379"/>
              <a:gd name="connsiteY72" fmla="*/ 2486314 h 2531008"/>
              <a:gd name="connsiteX73" fmla="*/ 3628 w 1333379"/>
              <a:gd name="connsiteY73" fmla="*/ 2385607 h 2531008"/>
              <a:gd name="connsiteX74" fmla="*/ 59640 w 1333379"/>
              <a:gd name="connsiteY74" fmla="*/ 2338301 h 2531008"/>
              <a:gd name="connsiteX75" fmla="*/ 88372 w 1333379"/>
              <a:gd name="connsiteY75" fmla="*/ 2338011 h 2531008"/>
              <a:gd name="connsiteX76" fmla="*/ 105205 w 1333379"/>
              <a:gd name="connsiteY76" fmla="*/ 2321469 h 2531008"/>
              <a:gd name="connsiteX77" fmla="*/ 105495 w 1333379"/>
              <a:gd name="connsiteY77" fmla="*/ 2301734 h 2531008"/>
              <a:gd name="connsiteX78" fmla="*/ 105785 w 1333379"/>
              <a:gd name="connsiteY78" fmla="*/ 200832 h 2531008"/>
              <a:gd name="connsiteX79" fmla="*/ 211715 w 1333379"/>
              <a:gd name="connsiteY79" fmla="*/ 22637 h 2531008"/>
              <a:gd name="connsiteX80" fmla="*/ 302844 w 1333379"/>
              <a:gd name="connsiteY80" fmla="*/ 0 h 2531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333379" h="2531008">
                <a:moveTo>
                  <a:pt x="923624" y="1848992"/>
                </a:moveTo>
                <a:cubicBezTo>
                  <a:pt x="886186" y="1848702"/>
                  <a:pt x="856004" y="1878304"/>
                  <a:pt x="855423" y="1914872"/>
                </a:cubicBezTo>
                <a:cubicBezTo>
                  <a:pt x="855133" y="1952020"/>
                  <a:pt x="884735" y="1982783"/>
                  <a:pt x="921593" y="1983073"/>
                </a:cubicBezTo>
                <a:cubicBezTo>
                  <a:pt x="958450" y="1983653"/>
                  <a:pt x="989213" y="1953761"/>
                  <a:pt x="989794" y="1916903"/>
                </a:cubicBezTo>
                <a:cubicBezTo>
                  <a:pt x="990374" y="1880046"/>
                  <a:pt x="960482" y="1849282"/>
                  <a:pt x="923624" y="1848992"/>
                </a:cubicBezTo>
                <a:close/>
                <a:moveTo>
                  <a:pt x="386427" y="1848990"/>
                </a:moveTo>
                <a:cubicBezTo>
                  <a:pt x="349279" y="1848990"/>
                  <a:pt x="319677" y="1878883"/>
                  <a:pt x="319677" y="1916321"/>
                </a:cubicBezTo>
                <a:cubicBezTo>
                  <a:pt x="319677" y="1953468"/>
                  <a:pt x="349860" y="1983651"/>
                  <a:pt x="387008" y="1983071"/>
                </a:cubicBezTo>
                <a:cubicBezTo>
                  <a:pt x="423575" y="1983071"/>
                  <a:pt x="454338" y="1952308"/>
                  <a:pt x="454048" y="1915740"/>
                </a:cubicBezTo>
                <a:cubicBezTo>
                  <a:pt x="453757" y="1878883"/>
                  <a:pt x="423575" y="1848990"/>
                  <a:pt x="386427" y="1848990"/>
                </a:cubicBezTo>
                <a:close/>
                <a:moveTo>
                  <a:pt x="619511" y="1644604"/>
                </a:moveTo>
                <a:cubicBezTo>
                  <a:pt x="631881" y="1645983"/>
                  <a:pt x="644143" y="1648450"/>
                  <a:pt x="656332" y="1651062"/>
                </a:cubicBezTo>
                <a:cubicBezTo>
                  <a:pt x="690578" y="1658607"/>
                  <a:pt x="723082" y="1670796"/>
                  <a:pt x="752394" y="1690821"/>
                </a:cubicBezTo>
                <a:cubicBezTo>
                  <a:pt x="768936" y="1702140"/>
                  <a:pt x="783157" y="1715490"/>
                  <a:pt x="793895" y="1732323"/>
                </a:cubicBezTo>
                <a:cubicBezTo>
                  <a:pt x="795927" y="1735515"/>
                  <a:pt x="799990" y="1738998"/>
                  <a:pt x="798249" y="1742771"/>
                </a:cubicBezTo>
                <a:cubicBezTo>
                  <a:pt x="796507" y="1746833"/>
                  <a:pt x="791283" y="1744802"/>
                  <a:pt x="787510" y="1744802"/>
                </a:cubicBezTo>
                <a:lnTo>
                  <a:pt x="684773" y="1745092"/>
                </a:lnTo>
                <a:lnTo>
                  <a:pt x="581166" y="1745092"/>
                </a:lnTo>
                <a:cubicBezTo>
                  <a:pt x="574200" y="1745092"/>
                  <a:pt x="570427" y="1743061"/>
                  <a:pt x="567815" y="1736385"/>
                </a:cubicBezTo>
                <a:cubicBezTo>
                  <a:pt x="559980" y="1716361"/>
                  <a:pt x="553305" y="1696046"/>
                  <a:pt x="555046" y="1674279"/>
                </a:cubicBezTo>
                <a:cubicBezTo>
                  <a:pt x="556207" y="1655995"/>
                  <a:pt x="564043" y="1647289"/>
                  <a:pt x="582036" y="1644677"/>
                </a:cubicBezTo>
                <a:cubicBezTo>
                  <a:pt x="594661" y="1642936"/>
                  <a:pt x="607140" y="1643226"/>
                  <a:pt x="619511" y="1644604"/>
                </a:cubicBezTo>
                <a:close/>
                <a:moveTo>
                  <a:pt x="443130" y="1555520"/>
                </a:moveTo>
                <a:cubicBezTo>
                  <a:pt x="389530" y="1555506"/>
                  <a:pt x="338542" y="1569002"/>
                  <a:pt x="290655" y="1598822"/>
                </a:cubicBezTo>
                <a:cubicBezTo>
                  <a:pt x="247993" y="1625232"/>
                  <a:pt x="218971" y="1661509"/>
                  <a:pt x="209974" y="1711717"/>
                </a:cubicBezTo>
                <a:cubicBezTo>
                  <a:pt x="204170" y="1743642"/>
                  <a:pt x="206491" y="1775276"/>
                  <a:pt x="210264" y="1807200"/>
                </a:cubicBezTo>
                <a:cubicBezTo>
                  <a:pt x="213747" y="1836222"/>
                  <a:pt x="219551" y="1864954"/>
                  <a:pt x="216649" y="1894556"/>
                </a:cubicBezTo>
                <a:cubicBezTo>
                  <a:pt x="215778" y="1901522"/>
                  <a:pt x="217810" y="1902973"/>
                  <a:pt x="224195" y="1902973"/>
                </a:cubicBezTo>
                <a:cubicBezTo>
                  <a:pt x="245961" y="1902683"/>
                  <a:pt x="267728" y="1902683"/>
                  <a:pt x="289494" y="1902973"/>
                </a:cubicBezTo>
                <a:cubicBezTo>
                  <a:pt x="296169" y="1902973"/>
                  <a:pt x="299072" y="1901232"/>
                  <a:pt x="300813" y="1894266"/>
                </a:cubicBezTo>
                <a:cubicBezTo>
                  <a:pt x="311261" y="1854216"/>
                  <a:pt x="345797" y="1827515"/>
                  <a:pt x="386138" y="1827515"/>
                </a:cubicBezTo>
                <a:cubicBezTo>
                  <a:pt x="426768" y="1827225"/>
                  <a:pt x="461595" y="1853345"/>
                  <a:pt x="472043" y="1893105"/>
                </a:cubicBezTo>
                <a:cubicBezTo>
                  <a:pt x="474364" y="1901522"/>
                  <a:pt x="478137" y="1902683"/>
                  <a:pt x="485683" y="1902683"/>
                </a:cubicBezTo>
                <a:lnTo>
                  <a:pt x="654591" y="1902683"/>
                </a:lnTo>
                <a:lnTo>
                  <a:pt x="823499" y="1903263"/>
                </a:lnTo>
                <a:cubicBezTo>
                  <a:pt x="831625" y="1903263"/>
                  <a:pt x="835108" y="1900942"/>
                  <a:pt x="837430" y="1892525"/>
                </a:cubicBezTo>
                <a:cubicBezTo>
                  <a:pt x="847878" y="1854216"/>
                  <a:pt x="882123" y="1828096"/>
                  <a:pt x="921013" y="1827806"/>
                </a:cubicBezTo>
                <a:cubicBezTo>
                  <a:pt x="962224" y="1827225"/>
                  <a:pt x="996760" y="1853635"/>
                  <a:pt x="1008079" y="1893396"/>
                </a:cubicBezTo>
                <a:cubicBezTo>
                  <a:pt x="1009240" y="1897749"/>
                  <a:pt x="1008949" y="1903263"/>
                  <a:pt x="1016495" y="1903263"/>
                </a:cubicBezTo>
                <a:lnTo>
                  <a:pt x="1106463" y="1903263"/>
                </a:lnTo>
                <a:cubicBezTo>
                  <a:pt x="1110817" y="1903263"/>
                  <a:pt x="1113138" y="1901522"/>
                  <a:pt x="1114299" y="1897459"/>
                </a:cubicBezTo>
                <a:cubicBezTo>
                  <a:pt x="1122425" y="1868147"/>
                  <a:pt x="1126488" y="1837963"/>
                  <a:pt x="1119813" y="1807781"/>
                </a:cubicBezTo>
                <a:cubicBezTo>
                  <a:pt x="1111687" y="1772083"/>
                  <a:pt x="1086148" y="1735516"/>
                  <a:pt x="1034488" y="1730872"/>
                </a:cubicBezTo>
                <a:cubicBezTo>
                  <a:pt x="1011271" y="1728840"/>
                  <a:pt x="988053" y="1726809"/>
                  <a:pt x="964545" y="1727099"/>
                </a:cubicBezTo>
                <a:cubicBezTo>
                  <a:pt x="925946" y="1727679"/>
                  <a:pt x="889669" y="1719263"/>
                  <a:pt x="854552" y="1703011"/>
                </a:cubicBezTo>
                <a:cubicBezTo>
                  <a:pt x="807827" y="1681244"/>
                  <a:pt x="762553" y="1657446"/>
                  <a:pt x="716118" y="1635389"/>
                </a:cubicBezTo>
                <a:cubicBezTo>
                  <a:pt x="646174" y="1602014"/>
                  <a:pt x="575071" y="1571831"/>
                  <a:pt x="497582" y="1559932"/>
                </a:cubicBezTo>
                <a:cubicBezTo>
                  <a:pt x="479153" y="1557030"/>
                  <a:pt x="460996" y="1555524"/>
                  <a:pt x="443130" y="1555520"/>
                </a:cubicBezTo>
                <a:close/>
                <a:moveTo>
                  <a:pt x="362339" y="159040"/>
                </a:moveTo>
                <a:cubicBezTo>
                  <a:pt x="301103" y="159040"/>
                  <a:pt x="257280" y="203154"/>
                  <a:pt x="257280" y="264681"/>
                </a:cubicBezTo>
                <a:lnTo>
                  <a:pt x="257280" y="664894"/>
                </a:lnTo>
                <a:cubicBezTo>
                  <a:pt x="257280" y="670698"/>
                  <a:pt x="257280" y="676793"/>
                  <a:pt x="258151" y="682597"/>
                </a:cubicBezTo>
                <a:cubicBezTo>
                  <a:pt x="266277" y="735127"/>
                  <a:pt x="307778" y="770824"/>
                  <a:pt x="360888" y="770824"/>
                </a:cubicBezTo>
                <a:lnTo>
                  <a:pt x="664168" y="770824"/>
                </a:lnTo>
                <a:lnTo>
                  <a:pt x="967448" y="770824"/>
                </a:lnTo>
                <a:cubicBezTo>
                  <a:pt x="1028975" y="770534"/>
                  <a:pt x="1073088" y="726420"/>
                  <a:pt x="1073088" y="664604"/>
                </a:cubicBezTo>
                <a:cubicBezTo>
                  <a:pt x="1073088" y="531393"/>
                  <a:pt x="1073088" y="397892"/>
                  <a:pt x="1073378" y="264390"/>
                </a:cubicBezTo>
                <a:cubicBezTo>
                  <a:pt x="1073378" y="203154"/>
                  <a:pt x="1029265" y="159040"/>
                  <a:pt x="968029" y="159040"/>
                </a:cubicBezTo>
                <a:lnTo>
                  <a:pt x="362339" y="159040"/>
                </a:lnTo>
                <a:close/>
                <a:moveTo>
                  <a:pt x="302844" y="0"/>
                </a:moveTo>
                <a:lnTo>
                  <a:pt x="1027233" y="0"/>
                </a:lnTo>
                <a:cubicBezTo>
                  <a:pt x="1106173" y="0"/>
                  <a:pt x="1161025" y="39760"/>
                  <a:pt x="1198463" y="105930"/>
                </a:cubicBezTo>
                <a:cubicBezTo>
                  <a:pt x="1216747" y="137854"/>
                  <a:pt x="1223712" y="172391"/>
                  <a:pt x="1223712" y="209248"/>
                </a:cubicBezTo>
                <a:cubicBezTo>
                  <a:pt x="1227969" y="576424"/>
                  <a:pt x="1219166" y="1954195"/>
                  <a:pt x="1224003" y="2308989"/>
                </a:cubicBezTo>
                <a:cubicBezTo>
                  <a:pt x="1224293" y="2335690"/>
                  <a:pt x="1226324" y="2337721"/>
                  <a:pt x="1252734" y="2338011"/>
                </a:cubicBezTo>
                <a:cubicBezTo>
                  <a:pt x="1260860" y="2338011"/>
                  <a:pt x="1269276" y="2337431"/>
                  <a:pt x="1277403" y="2338882"/>
                </a:cubicBezTo>
                <a:cubicBezTo>
                  <a:pt x="1307005" y="2344106"/>
                  <a:pt x="1322387" y="2363841"/>
                  <a:pt x="1328482" y="2391412"/>
                </a:cubicBezTo>
                <a:cubicBezTo>
                  <a:pt x="1335157" y="2421595"/>
                  <a:pt x="1334866" y="2452068"/>
                  <a:pt x="1328482" y="2482541"/>
                </a:cubicBezTo>
                <a:cubicBezTo>
                  <a:pt x="1327321" y="2487474"/>
                  <a:pt x="1325579" y="2492118"/>
                  <a:pt x="1323838" y="2496761"/>
                </a:cubicBezTo>
                <a:cubicBezTo>
                  <a:pt x="1316002" y="2519109"/>
                  <a:pt x="1300040" y="2530427"/>
                  <a:pt x="1276532" y="2531008"/>
                </a:cubicBezTo>
                <a:lnTo>
                  <a:pt x="52965" y="2531008"/>
                </a:lnTo>
                <a:cubicBezTo>
                  <a:pt x="51804" y="2530427"/>
                  <a:pt x="50644" y="2530137"/>
                  <a:pt x="49192" y="2530137"/>
                </a:cubicBezTo>
                <a:cubicBezTo>
                  <a:pt x="22782" y="2528396"/>
                  <a:pt x="6820" y="2512723"/>
                  <a:pt x="3337" y="2486314"/>
                </a:cubicBezTo>
                <a:cubicBezTo>
                  <a:pt x="-1016" y="2452648"/>
                  <a:pt x="-1306" y="2418983"/>
                  <a:pt x="3628" y="2385607"/>
                </a:cubicBezTo>
                <a:cubicBezTo>
                  <a:pt x="7401" y="2358617"/>
                  <a:pt x="27136" y="2340913"/>
                  <a:pt x="59640" y="2338301"/>
                </a:cubicBezTo>
                <a:cubicBezTo>
                  <a:pt x="69218" y="2337721"/>
                  <a:pt x="78795" y="2338591"/>
                  <a:pt x="88372" y="2338011"/>
                </a:cubicBezTo>
                <a:cubicBezTo>
                  <a:pt x="99981" y="2337141"/>
                  <a:pt x="104334" y="2332787"/>
                  <a:pt x="105205" y="2321469"/>
                </a:cubicBezTo>
                <a:cubicBezTo>
                  <a:pt x="105785" y="2314794"/>
                  <a:pt x="105495" y="2308409"/>
                  <a:pt x="105495" y="2301734"/>
                </a:cubicBezTo>
                <a:cubicBezTo>
                  <a:pt x="105495" y="1601433"/>
                  <a:pt x="105495" y="901133"/>
                  <a:pt x="105785" y="200832"/>
                </a:cubicBezTo>
                <a:cubicBezTo>
                  <a:pt x="105785" y="121312"/>
                  <a:pt x="145255" y="63558"/>
                  <a:pt x="211715" y="22637"/>
                </a:cubicBezTo>
                <a:cubicBezTo>
                  <a:pt x="239576" y="5514"/>
                  <a:pt x="270630" y="0"/>
                  <a:pt x="302844" y="0"/>
                </a:cubicBezTo>
                <a:close/>
              </a:path>
            </a:pathLst>
          </a:custGeom>
          <a:solidFill>
            <a:schemeClr val="accent3"/>
          </a:solidFill>
          <a:ln w="7857" cap="flat">
            <a:noFill/>
            <a:prstDash val="solid"/>
            <a:miter/>
          </a:ln>
        </p:spPr>
        <p:txBody>
          <a:bodyPr wrap="square" rtlCol="0" anchor="ctr">
            <a:noAutofit/>
          </a:bodyPr>
          <a:lstStyle/>
          <a:p>
            <a:endParaRPr lang="en-US"/>
          </a:p>
        </p:txBody>
      </p:sp>
      <p:grpSp>
        <p:nvGrpSpPr>
          <p:cNvPr id="90" name="Group 89">
            <a:extLst>
              <a:ext uri="{FF2B5EF4-FFF2-40B4-BE49-F238E27FC236}">
                <a16:creationId xmlns:a16="http://schemas.microsoft.com/office/drawing/2014/main" id="{A195A236-0DE3-4129-8AB1-A5306EF71537}"/>
              </a:ext>
            </a:extLst>
          </p:cNvPr>
          <p:cNvGrpSpPr/>
          <p:nvPr/>
        </p:nvGrpSpPr>
        <p:grpSpPr>
          <a:xfrm>
            <a:off x="2612264" y="2115051"/>
            <a:ext cx="7687529" cy="3646085"/>
            <a:chOff x="2612264" y="2115051"/>
            <a:chExt cx="7687529" cy="3646085"/>
          </a:xfrm>
        </p:grpSpPr>
        <p:sp>
          <p:nvSpPr>
            <p:cNvPr id="4" name="Rectangle 3">
              <a:extLst>
                <a:ext uri="{FF2B5EF4-FFF2-40B4-BE49-F238E27FC236}">
                  <a16:creationId xmlns:a16="http://schemas.microsoft.com/office/drawing/2014/main" id="{BD129B59-A7C0-4AA6-81E0-8CD94C0FE7CB}"/>
                </a:ext>
              </a:extLst>
            </p:cNvPr>
            <p:cNvSpPr/>
            <p:nvPr/>
          </p:nvSpPr>
          <p:spPr>
            <a:xfrm rot="16200000">
              <a:off x="9184150" y="2898274"/>
              <a:ext cx="128165" cy="21031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2" name="Rectangle 11">
              <a:extLst>
                <a:ext uri="{FF2B5EF4-FFF2-40B4-BE49-F238E27FC236}">
                  <a16:creationId xmlns:a16="http://schemas.microsoft.com/office/drawing/2014/main" id="{1003CE34-AED5-48FE-95E4-9AEF2D7DEA87}"/>
                </a:ext>
              </a:extLst>
            </p:cNvPr>
            <p:cNvSpPr/>
            <p:nvPr/>
          </p:nvSpPr>
          <p:spPr>
            <a:xfrm rot="5400000">
              <a:off x="3807196" y="3339914"/>
              <a:ext cx="128165" cy="12001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3" name="Rectangle 12">
              <a:extLst>
                <a:ext uri="{FF2B5EF4-FFF2-40B4-BE49-F238E27FC236}">
                  <a16:creationId xmlns:a16="http://schemas.microsoft.com/office/drawing/2014/main" id="{64B8B3AA-D1E2-4495-8961-5C84D5FE5D74}"/>
                </a:ext>
              </a:extLst>
            </p:cNvPr>
            <p:cNvSpPr/>
            <p:nvPr/>
          </p:nvSpPr>
          <p:spPr>
            <a:xfrm rot="5400000">
              <a:off x="6246352" y="1843053"/>
              <a:ext cx="128165" cy="6721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4" name="Rectangle 13">
              <a:extLst>
                <a:ext uri="{FF2B5EF4-FFF2-40B4-BE49-F238E27FC236}">
                  <a16:creationId xmlns:a16="http://schemas.microsoft.com/office/drawing/2014/main" id="{3AA6E004-87DB-4963-A04A-FC19D0B6F0CE}"/>
                </a:ext>
              </a:extLst>
            </p:cNvPr>
            <p:cNvSpPr/>
            <p:nvPr/>
          </p:nvSpPr>
          <p:spPr>
            <a:xfrm>
              <a:off x="5845828" y="2115051"/>
              <a:ext cx="128165" cy="147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5" name="Rectangle 14">
              <a:extLst>
                <a:ext uri="{FF2B5EF4-FFF2-40B4-BE49-F238E27FC236}">
                  <a16:creationId xmlns:a16="http://schemas.microsoft.com/office/drawing/2014/main" id="{81053EB8-3F05-4719-B375-82C67F257425}"/>
                </a:ext>
              </a:extLst>
            </p:cNvPr>
            <p:cNvSpPr/>
            <p:nvPr/>
          </p:nvSpPr>
          <p:spPr>
            <a:xfrm>
              <a:off x="6646518" y="2115051"/>
              <a:ext cx="128165" cy="147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6" name="Rectangle 15">
              <a:extLst>
                <a:ext uri="{FF2B5EF4-FFF2-40B4-BE49-F238E27FC236}">
                  <a16:creationId xmlns:a16="http://schemas.microsoft.com/office/drawing/2014/main" id="{92DB9382-53CD-4B5C-903B-4F713BFCACE4}"/>
                </a:ext>
              </a:extLst>
            </p:cNvPr>
            <p:cNvSpPr/>
            <p:nvPr/>
          </p:nvSpPr>
          <p:spPr>
            <a:xfrm rot="10800000">
              <a:off x="8071973" y="3604093"/>
              <a:ext cx="128165" cy="6721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7" name="Rectangle 16">
              <a:extLst>
                <a:ext uri="{FF2B5EF4-FFF2-40B4-BE49-F238E27FC236}">
                  <a16:creationId xmlns:a16="http://schemas.microsoft.com/office/drawing/2014/main" id="{2CFAEC0F-3D93-4B66-9C00-0DCBD5C7922C}"/>
                </a:ext>
              </a:extLst>
            </p:cNvPr>
            <p:cNvSpPr/>
            <p:nvPr/>
          </p:nvSpPr>
          <p:spPr>
            <a:xfrm rot="5400000">
              <a:off x="7362056" y="2765651"/>
              <a:ext cx="128165" cy="154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8" name="Rectangle 17">
              <a:extLst>
                <a:ext uri="{FF2B5EF4-FFF2-40B4-BE49-F238E27FC236}">
                  <a16:creationId xmlns:a16="http://schemas.microsoft.com/office/drawing/2014/main" id="{93917692-8E10-4853-9B51-2710A1EB3E55}"/>
                </a:ext>
              </a:extLst>
            </p:cNvPr>
            <p:cNvSpPr/>
            <p:nvPr/>
          </p:nvSpPr>
          <p:spPr>
            <a:xfrm rot="5400000">
              <a:off x="7362056" y="3566339"/>
              <a:ext cx="128165" cy="154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9" name="Rectangle 18">
              <a:extLst>
                <a:ext uri="{FF2B5EF4-FFF2-40B4-BE49-F238E27FC236}">
                  <a16:creationId xmlns:a16="http://schemas.microsoft.com/office/drawing/2014/main" id="{D9D6FF62-80C3-4663-87F9-91E7FDF0CDBF}"/>
                </a:ext>
              </a:extLst>
            </p:cNvPr>
            <p:cNvSpPr/>
            <p:nvPr/>
          </p:nvSpPr>
          <p:spPr>
            <a:xfrm rot="16200000">
              <a:off x="6250868" y="5355054"/>
              <a:ext cx="128165" cy="68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0" name="Rectangle 19">
              <a:extLst>
                <a:ext uri="{FF2B5EF4-FFF2-40B4-BE49-F238E27FC236}">
                  <a16:creationId xmlns:a16="http://schemas.microsoft.com/office/drawing/2014/main" id="{76EA52C2-37AA-49FB-B3D1-DC0C01778BCB}"/>
                </a:ext>
              </a:extLst>
            </p:cNvPr>
            <p:cNvSpPr/>
            <p:nvPr/>
          </p:nvSpPr>
          <p:spPr>
            <a:xfrm rot="10800000">
              <a:off x="6645475" y="4280243"/>
              <a:ext cx="128165" cy="147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1" name="Rectangle 20">
              <a:extLst>
                <a:ext uri="{FF2B5EF4-FFF2-40B4-BE49-F238E27FC236}">
                  <a16:creationId xmlns:a16="http://schemas.microsoft.com/office/drawing/2014/main" id="{A81CA4F5-F4E7-4DC0-9F89-CA1B101F60C2}"/>
                </a:ext>
              </a:extLst>
            </p:cNvPr>
            <p:cNvSpPr/>
            <p:nvPr/>
          </p:nvSpPr>
          <p:spPr>
            <a:xfrm rot="10800000">
              <a:off x="5844785" y="4280243"/>
              <a:ext cx="128165" cy="147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22" name="Rectangle 21">
              <a:extLst>
                <a:ext uri="{FF2B5EF4-FFF2-40B4-BE49-F238E27FC236}">
                  <a16:creationId xmlns:a16="http://schemas.microsoft.com/office/drawing/2014/main" id="{0E2D7F5C-9275-486B-A4D8-383E25A7F1F5}"/>
                </a:ext>
              </a:extLst>
            </p:cNvPr>
            <p:cNvSpPr/>
            <p:nvPr/>
          </p:nvSpPr>
          <p:spPr>
            <a:xfrm>
              <a:off x="4429203" y="3603736"/>
              <a:ext cx="128165" cy="6721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23" name="Rectangle 22">
              <a:extLst>
                <a:ext uri="{FF2B5EF4-FFF2-40B4-BE49-F238E27FC236}">
                  <a16:creationId xmlns:a16="http://schemas.microsoft.com/office/drawing/2014/main" id="{24B9A332-9C4C-43CF-B9CA-AB2B4B93CDA0}"/>
                </a:ext>
              </a:extLst>
            </p:cNvPr>
            <p:cNvSpPr/>
            <p:nvPr/>
          </p:nvSpPr>
          <p:spPr>
            <a:xfrm rot="16200000">
              <a:off x="5139120" y="3566341"/>
              <a:ext cx="128165" cy="154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4" name="Rectangle 23">
              <a:extLst>
                <a:ext uri="{FF2B5EF4-FFF2-40B4-BE49-F238E27FC236}">
                  <a16:creationId xmlns:a16="http://schemas.microsoft.com/office/drawing/2014/main" id="{ADE64C95-DB93-4C59-82AA-4827F9A9BCDD}"/>
                </a:ext>
              </a:extLst>
            </p:cNvPr>
            <p:cNvSpPr/>
            <p:nvPr/>
          </p:nvSpPr>
          <p:spPr>
            <a:xfrm rot="16200000">
              <a:off x="5139120" y="2765650"/>
              <a:ext cx="128165" cy="154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5" name="Isosceles Triangle 24">
              <a:extLst>
                <a:ext uri="{FF2B5EF4-FFF2-40B4-BE49-F238E27FC236}">
                  <a16:creationId xmlns:a16="http://schemas.microsoft.com/office/drawing/2014/main" id="{8674EAFD-888A-4A35-8B27-B1A90B8BB844}"/>
                </a:ext>
              </a:extLst>
            </p:cNvPr>
            <p:cNvSpPr/>
            <p:nvPr/>
          </p:nvSpPr>
          <p:spPr>
            <a:xfrm>
              <a:off x="6153631" y="2348902"/>
              <a:ext cx="310808" cy="26793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6" name="Isosceles Triangle 25">
              <a:extLst>
                <a:ext uri="{FF2B5EF4-FFF2-40B4-BE49-F238E27FC236}">
                  <a16:creationId xmlns:a16="http://schemas.microsoft.com/office/drawing/2014/main" id="{6FE83701-ECD1-4AD5-B158-7C2D010473EE}"/>
                </a:ext>
              </a:extLst>
            </p:cNvPr>
            <p:cNvSpPr/>
            <p:nvPr/>
          </p:nvSpPr>
          <p:spPr>
            <a:xfrm rot="5400000">
              <a:off x="7600057" y="3784580"/>
              <a:ext cx="310808" cy="26793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7" name="Isosceles Triangle 26">
              <a:extLst>
                <a:ext uri="{FF2B5EF4-FFF2-40B4-BE49-F238E27FC236}">
                  <a16:creationId xmlns:a16="http://schemas.microsoft.com/office/drawing/2014/main" id="{F457B948-E028-47AC-9A0B-3A6A4B26AEC2}"/>
                </a:ext>
              </a:extLst>
            </p:cNvPr>
            <p:cNvSpPr/>
            <p:nvPr/>
          </p:nvSpPr>
          <p:spPr>
            <a:xfrm rot="10800000">
              <a:off x="6158958" y="5229310"/>
              <a:ext cx="310808" cy="26793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8" name="Isosceles Triangle 27">
              <a:extLst>
                <a:ext uri="{FF2B5EF4-FFF2-40B4-BE49-F238E27FC236}">
                  <a16:creationId xmlns:a16="http://schemas.microsoft.com/office/drawing/2014/main" id="{435DE13F-0418-4DA3-B3EA-D7C1684FCB17}"/>
                </a:ext>
              </a:extLst>
            </p:cNvPr>
            <p:cNvSpPr/>
            <p:nvPr/>
          </p:nvSpPr>
          <p:spPr>
            <a:xfrm rot="16200000">
              <a:off x="4721908" y="3800409"/>
              <a:ext cx="310808" cy="26793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7" name="Freeform: Shape 86">
              <a:extLst>
                <a:ext uri="{FF2B5EF4-FFF2-40B4-BE49-F238E27FC236}">
                  <a16:creationId xmlns:a16="http://schemas.microsoft.com/office/drawing/2014/main" id="{606BE88C-D8F0-4199-9BC9-92C993C041DB}"/>
                </a:ext>
              </a:extLst>
            </p:cNvPr>
            <p:cNvSpPr/>
            <p:nvPr/>
          </p:nvSpPr>
          <p:spPr>
            <a:xfrm rot="16200000">
              <a:off x="2667609" y="3598615"/>
              <a:ext cx="565444" cy="676133"/>
            </a:xfrm>
            <a:custGeom>
              <a:avLst/>
              <a:gdLst>
                <a:gd name="connsiteX0" fmla="*/ 182559 w 565444"/>
                <a:gd name="connsiteY0" fmla="*/ 37056 h 676133"/>
                <a:gd name="connsiteX1" fmla="*/ 182559 w 565444"/>
                <a:gd name="connsiteY1" fmla="*/ 175472 h 676133"/>
                <a:gd name="connsiteX2" fmla="*/ 108447 w 565444"/>
                <a:gd name="connsiteY2" fmla="*/ 175472 h 676133"/>
                <a:gd name="connsiteX3" fmla="*/ 108447 w 565444"/>
                <a:gd name="connsiteY3" fmla="*/ 37056 h 676133"/>
                <a:gd name="connsiteX4" fmla="*/ 145503 w 565444"/>
                <a:gd name="connsiteY4" fmla="*/ 0 h 676133"/>
                <a:gd name="connsiteX5" fmla="*/ 182559 w 565444"/>
                <a:gd name="connsiteY5" fmla="*/ 37056 h 676133"/>
                <a:gd name="connsiteX6" fmla="*/ 456997 w 565444"/>
                <a:gd name="connsiteY6" fmla="*/ 37056 h 676133"/>
                <a:gd name="connsiteX7" fmla="*/ 456997 w 565444"/>
                <a:gd name="connsiteY7" fmla="*/ 175472 h 676133"/>
                <a:gd name="connsiteX8" fmla="*/ 382885 w 565444"/>
                <a:gd name="connsiteY8" fmla="*/ 175472 h 676133"/>
                <a:gd name="connsiteX9" fmla="*/ 382885 w 565444"/>
                <a:gd name="connsiteY9" fmla="*/ 37056 h 676133"/>
                <a:gd name="connsiteX10" fmla="*/ 419941 w 565444"/>
                <a:gd name="connsiteY10" fmla="*/ 0 h 676133"/>
                <a:gd name="connsiteX11" fmla="*/ 456997 w 565444"/>
                <a:gd name="connsiteY11" fmla="*/ 37056 h 676133"/>
                <a:gd name="connsiteX12" fmla="*/ 486829 w 565444"/>
                <a:gd name="connsiteY12" fmla="*/ 382984 h 676133"/>
                <a:gd name="connsiteX13" fmla="*/ 483131 w 565444"/>
                <a:gd name="connsiteY13" fmla="*/ 374056 h 676133"/>
                <a:gd name="connsiteX14" fmla="*/ 474202 w 565444"/>
                <a:gd name="connsiteY14" fmla="*/ 370358 h 676133"/>
                <a:gd name="connsiteX15" fmla="*/ 91243 w 565444"/>
                <a:gd name="connsiteY15" fmla="*/ 370357 h 676133"/>
                <a:gd name="connsiteX16" fmla="*/ 78616 w 565444"/>
                <a:gd name="connsiteY16" fmla="*/ 382984 h 676133"/>
                <a:gd name="connsiteX17" fmla="*/ 78615 w 565444"/>
                <a:gd name="connsiteY17" fmla="*/ 382984 h 676133"/>
                <a:gd name="connsiteX18" fmla="*/ 91242 w 565444"/>
                <a:gd name="connsiteY18" fmla="*/ 395611 h 676133"/>
                <a:gd name="connsiteX19" fmla="*/ 474202 w 565444"/>
                <a:gd name="connsiteY19" fmla="*/ 395611 h 676133"/>
                <a:gd name="connsiteX20" fmla="*/ 483131 w 565444"/>
                <a:gd name="connsiteY20" fmla="*/ 391913 h 676133"/>
                <a:gd name="connsiteX21" fmla="*/ 486829 w 565444"/>
                <a:gd name="connsiteY21" fmla="*/ 329549 h 676133"/>
                <a:gd name="connsiteX22" fmla="*/ 483131 w 565444"/>
                <a:gd name="connsiteY22" fmla="*/ 320621 h 676133"/>
                <a:gd name="connsiteX23" fmla="*/ 474202 w 565444"/>
                <a:gd name="connsiteY23" fmla="*/ 316923 h 676133"/>
                <a:gd name="connsiteX24" fmla="*/ 91243 w 565444"/>
                <a:gd name="connsiteY24" fmla="*/ 316922 h 676133"/>
                <a:gd name="connsiteX25" fmla="*/ 78616 w 565444"/>
                <a:gd name="connsiteY25" fmla="*/ 329549 h 676133"/>
                <a:gd name="connsiteX26" fmla="*/ 78615 w 565444"/>
                <a:gd name="connsiteY26" fmla="*/ 329549 h 676133"/>
                <a:gd name="connsiteX27" fmla="*/ 91242 w 565444"/>
                <a:gd name="connsiteY27" fmla="*/ 342176 h 676133"/>
                <a:gd name="connsiteX28" fmla="*/ 474202 w 565444"/>
                <a:gd name="connsiteY28" fmla="*/ 342176 h 676133"/>
                <a:gd name="connsiteX29" fmla="*/ 483131 w 565444"/>
                <a:gd name="connsiteY29" fmla="*/ 338478 h 676133"/>
                <a:gd name="connsiteX30" fmla="*/ 486829 w 565444"/>
                <a:gd name="connsiteY30" fmla="*/ 276114 h 676133"/>
                <a:gd name="connsiteX31" fmla="*/ 483131 w 565444"/>
                <a:gd name="connsiteY31" fmla="*/ 267186 h 676133"/>
                <a:gd name="connsiteX32" fmla="*/ 474202 w 565444"/>
                <a:gd name="connsiteY32" fmla="*/ 263488 h 676133"/>
                <a:gd name="connsiteX33" fmla="*/ 91243 w 565444"/>
                <a:gd name="connsiteY33" fmla="*/ 263487 h 676133"/>
                <a:gd name="connsiteX34" fmla="*/ 78616 w 565444"/>
                <a:gd name="connsiteY34" fmla="*/ 276114 h 676133"/>
                <a:gd name="connsiteX35" fmla="*/ 78615 w 565444"/>
                <a:gd name="connsiteY35" fmla="*/ 276114 h 676133"/>
                <a:gd name="connsiteX36" fmla="*/ 91242 w 565444"/>
                <a:gd name="connsiteY36" fmla="*/ 288741 h 676133"/>
                <a:gd name="connsiteX37" fmla="*/ 474202 w 565444"/>
                <a:gd name="connsiteY37" fmla="*/ 288741 h 676133"/>
                <a:gd name="connsiteX38" fmla="*/ 483131 w 565444"/>
                <a:gd name="connsiteY38" fmla="*/ 285043 h 676133"/>
                <a:gd name="connsiteX39" fmla="*/ 565444 w 565444"/>
                <a:gd name="connsiteY39" fmla="*/ 194687 h 676133"/>
                <a:gd name="connsiteX40" fmla="*/ 546230 w 565444"/>
                <a:gd name="connsiteY40" fmla="*/ 213901 h 676133"/>
                <a:gd name="connsiteX41" fmla="*/ 525276 w 565444"/>
                <a:gd name="connsiteY41" fmla="*/ 213901 h 676133"/>
                <a:gd name="connsiteX42" fmla="*/ 508899 w 565444"/>
                <a:gd name="connsiteY42" fmla="*/ 524387 h 676133"/>
                <a:gd name="connsiteX43" fmla="*/ 378243 w 565444"/>
                <a:gd name="connsiteY43" fmla="*/ 676133 h 676133"/>
                <a:gd name="connsiteX44" fmla="*/ 184455 w 565444"/>
                <a:gd name="connsiteY44" fmla="*/ 676133 h 676133"/>
                <a:gd name="connsiteX45" fmla="*/ 53799 w 565444"/>
                <a:gd name="connsiteY45" fmla="*/ 524387 h 676133"/>
                <a:gd name="connsiteX46" fmla="*/ 37422 w 565444"/>
                <a:gd name="connsiteY46" fmla="*/ 213901 h 676133"/>
                <a:gd name="connsiteX47" fmla="*/ 19214 w 565444"/>
                <a:gd name="connsiteY47" fmla="*/ 213901 h 676133"/>
                <a:gd name="connsiteX48" fmla="*/ 0 w 565444"/>
                <a:gd name="connsiteY48" fmla="*/ 194687 h 676133"/>
                <a:gd name="connsiteX49" fmla="*/ 19214 w 565444"/>
                <a:gd name="connsiteY49" fmla="*/ 175473 h 676133"/>
                <a:gd name="connsiteX50" fmla="*/ 546230 w 565444"/>
                <a:gd name="connsiteY50" fmla="*/ 175473 h 676133"/>
                <a:gd name="connsiteX51" fmla="*/ 565444 w 565444"/>
                <a:gd name="connsiteY51" fmla="*/ 194687 h 67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65444" h="676133">
                  <a:moveTo>
                    <a:pt x="182559" y="37056"/>
                  </a:moveTo>
                  <a:lnTo>
                    <a:pt x="182559" y="175472"/>
                  </a:lnTo>
                  <a:lnTo>
                    <a:pt x="108447" y="175472"/>
                  </a:lnTo>
                  <a:lnTo>
                    <a:pt x="108447" y="37056"/>
                  </a:lnTo>
                  <a:cubicBezTo>
                    <a:pt x="108447" y="16591"/>
                    <a:pt x="125038" y="0"/>
                    <a:pt x="145503" y="0"/>
                  </a:cubicBezTo>
                  <a:cubicBezTo>
                    <a:pt x="165968" y="0"/>
                    <a:pt x="182559" y="16591"/>
                    <a:pt x="182559" y="37056"/>
                  </a:cubicBezTo>
                  <a:close/>
                  <a:moveTo>
                    <a:pt x="456997" y="37056"/>
                  </a:moveTo>
                  <a:lnTo>
                    <a:pt x="456997" y="175472"/>
                  </a:lnTo>
                  <a:lnTo>
                    <a:pt x="382885" y="175472"/>
                  </a:lnTo>
                  <a:lnTo>
                    <a:pt x="382885" y="37056"/>
                  </a:lnTo>
                  <a:cubicBezTo>
                    <a:pt x="382885" y="16591"/>
                    <a:pt x="399476" y="0"/>
                    <a:pt x="419941" y="0"/>
                  </a:cubicBezTo>
                  <a:cubicBezTo>
                    <a:pt x="440406" y="0"/>
                    <a:pt x="456997" y="16591"/>
                    <a:pt x="456997" y="37056"/>
                  </a:cubicBezTo>
                  <a:close/>
                  <a:moveTo>
                    <a:pt x="486829" y="382984"/>
                  </a:moveTo>
                  <a:lnTo>
                    <a:pt x="483131" y="374056"/>
                  </a:lnTo>
                  <a:cubicBezTo>
                    <a:pt x="480846" y="371771"/>
                    <a:pt x="477689" y="370358"/>
                    <a:pt x="474202" y="370358"/>
                  </a:cubicBezTo>
                  <a:lnTo>
                    <a:pt x="91243" y="370357"/>
                  </a:lnTo>
                  <a:cubicBezTo>
                    <a:pt x="84269" y="370357"/>
                    <a:pt x="78616" y="376010"/>
                    <a:pt x="78616" y="382984"/>
                  </a:cubicBezTo>
                  <a:lnTo>
                    <a:pt x="78615" y="382984"/>
                  </a:lnTo>
                  <a:cubicBezTo>
                    <a:pt x="78615" y="389958"/>
                    <a:pt x="84268" y="395611"/>
                    <a:pt x="91242" y="395611"/>
                  </a:cubicBezTo>
                  <a:lnTo>
                    <a:pt x="474202" y="395611"/>
                  </a:lnTo>
                  <a:cubicBezTo>
                    <a:pt x="477689" y="395611"/>
                    <a:pt x="480846" y="394198"/>
                    <a:pt x="483131" y="391913"/>
                  </a:cubicBezTo>
                  <a:close/>
                  <a:moveTo>
                    <a:pt x="486829" y="329549"/>
                  </a:moveTo>
                  <a:lnTo>
                    <a:pt x="483131" y="320621"/>
                  </a:lnTo>
                  <a:cubicBezTo>
                    <a:pt x="480846" y="318336"/>
                    <a:pt x="477689" y="316923"/>
                    <a:pt x="474202" y="316923"/>
                  </a:cubicBezTo>
                  <a:lnTo>
                    <a:pt x="91243" y="316922"/>
                  </a:lnTo>
                  <a:cubicBezTo>
                    <a:pt x="84269" y="316922"/>
                    <a:pt x="78616" y="322575"/>
                    <a:pt x="78616" y="329549"/>
                  </a:cubicBezTo>
                  <a:lnTo>
                    <a:pt x="78615" y="329549"/>
                  </a:lnTo>
                  <a:cubicBezTo>
                    <a:pt x="78615" y="336523"/>
                    <a:pt x="84268" y="342176"/>
                    <a:pt x="91242" y="342176"/>
                  </a:cubicBezTo>
                  <a:lnTo>
                    <a:pt x="474202" y="342176"/>
                  </a:lnTo>
                  <a:cubicBezTo>
                    <a:pt x="477689" y="342176"/>
                    <a:pt x="480846" y="340763"/>
                    <a:pt x="483131" y="338478"/>
                  </a:cubicBezTo>
                  <a:close/>
                  <a:moveTo>
                    <a:pt x="486829" y="276114"/>
                  </a:moveTo>
                  <a:lnTo>
                    <a:pt x="483131" y="267186"/>
                  </a:lnTo>
                  <a:cubicBezTo>
                    <a:pt x="480846" y="264901"/>
                    <a:pt x="477689" y="263488"/>
                    <a:pt x="474202" y="263488"/>
                  </a:cubicBezTo>
                  <a:lnTo>
                    <a:pt x="91243" y="263487"/>
                  </a:lnTo>
                  <a:cubicBezTo>
                    <a:pt x="84269" y="263487"/>
                    <a:pt x="78616" y="269140"/>
                    <a:pt x="78616" y="276114"/>
                  </a:cubicBezTo>
                  <a:lnTo>
                    <a:pt x="78615" y="276114"/>
                  </a:lnTo>
                  <a:cubicBezTo>
                    <a:pt x="78615" y="283088"/>
                    <a:pt x="84268" y="288741"/>
                    <a:pt x="91242" y="288741"/>
                  </a:cubicBezTo>
                  <a:lnTo>
                    <a:pt x="474202" y="288741"/>
                  </a:lnTo>
                  <a:cubicBezTo>
                    <a:pt x="477689" y="288741"/>
                    <a:pt x="480846" y="287328"/>
                    <a:pt x="483131" y="285043"/>
                  </a:cubicBezTo>
                  <a:close/>
                  <a:moveTo>
                    <a:pt x="565444" y="194687"/>
                  </a:moveTo>
                  <a:cubicBezTo>
                    <a:pt x="565444" y="205299"/>
                    <a:pt x="556842" y="213901"/>
                    <a:pt x="546230" y="213901"/>
                  </a:cubicBezTo>
                  <a:lnTo>
                    <a:pt x="525276" y="213901"/>
                  </a:lnTo>
                  <a:lnTo>
                    <a:pt x="508899" y="524387"/>
                  </a:lnTo>
                  <a:cubicBezTo>
                    <a:pt x="504507" y="609786"/>
                    <a:pt x="447139" y="676133"/>
                    <a:pt x="378243" y="676133"/>
                  </a:cubicBezTo>
                  <a:lnTo>
                    <a:pt x="184455" y="676133"/>
                  </a:lnTo>
                  <a:cubicBezTo>
                    <a:pt x="115558" y="676133"/>
                    <a:pt x="58190" y="609786"/>
                    <a:pt x="53799" y="524387"/>
                  </a:cubicBezTo>
                  <a:lnTo>
                    <a:pt x="37422" y="213901"/>
                  </a:lnTo>
                  <a:lnTo>
                    <a:pt x="19214" y="213901"/>
                  </a:lnTo>
                  <a:cubicBezTo>
                    <a:pt x="8602" y="213901"/>
                    <a:pt x="0" y="205299"/>
                    <a:pt x="0" y="194687"/>
                  </a:cubicBezTo>
                  <a:cubicBezTo>
                    <a:pt x="0" y="184075"/>
                    <a:pt x="8602" y="175473"/>
                    <a:pt x="19214" y="175473"/>
                  </a:cubicBezTo>
                  <a:lnTo>
                    <a:pt x="546230" y="175473"/>
                  </a:lnTo>
                  <a:cubicBezTo>
                    <a:pt x="556842" y="175473"/>
                    <a:pt x="565444" y="184075"/>
                    <a:pt x="565444" y="1946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4" name="Freeform: Shape 83">
            <a:extLst>
              <a:ext uri="{FF2B5EF4-FFF2-40B4-BE49-F238E27FC236}">
                <a16:creationId xmlns:a16="http://schemas.microsoft.com/office/drawing/2014/main" id="{C0D50FD0-09AD-4435-85F6-53D11B252959}"/>
              </a:ext>
            </a:extLst>
          </p:cNvPr>
          <p:cNvSpPr/>
          <p:nvPr/>
        </p:nvSpPr>
        <p:spPr>
          <a:xfrm>
            <a:off x="803468" y="2105450"/>
            <a:ext cx="1778945" cy="3425872"/>
          </a:xfrm>
          <a:custGeom>
            <a:avLst/>
            <a:gdLst>
              <a:gd name="connsiteX0" fmla="*/ 387070 w 1778945"/>
              <a:gd name="connsiteY0" fmla="*/ 3227427 h 3425872"/>
              <a:gd name="connsiteX1" fmla="*/ 379162 w 1778945"/>
              <a:gd name="connsiteY1" fmla="*/ 3256422 h 3425872"/>
              <a:gd name="connsiteX2" fmla="*/ 408533 w 1778945"/>
              <a:gd name="connsiteY2" fmla="*/ 3303492 h 3425872"/>
              <a:gd name="connsiteX3" fmla="*/ 706014 w 1778945"/>
              <a:gd name="connsiteY3" fmla="*/ 3359976 h 3425872"/>
              <a:gd name="connsiteX4" fmla="*/ 713922 w 1778945"/>
              <a:gd name="connsiteY4" fmla="*/ 3340018 h 3425872"/>
              <a:gd name="connsiteX5" fmla="*/ 677019 w 1778945"/>
              <a:gd name="connsiteY5" fmla="*/ 3320438 h 3425872"/>
              <a:gd name="connsiteX6" fmla="*/ 430373 w 1778945"/>
              <a:gd name="connsiteY6" fmla="*/ 3245502 h 3425872"/>
              <a:gd name="connsiteX7" fmla="*/ 387070 w 1778945"/>
              <a:gd name="connsiteY7" fmla="*/ 3227427 h 3425872"/>
              <a:gd name="connsiteX8" fmla="*/ 1424836 w 1778945"/>
              <a:gd name="connsiteY8" fmla="*/ 3224467 h 3425872"/>
              <a:gd name="connsiteX9" fmla="*/ 1381531 w 1778945"/>
              <a:gd name="connsiteY9" fmla="*/ 3242542 h 3425872"/>
              <a:gd name="connsiteX10" fmla="*/ 1134886 w 1778945"/>
              <a:gd name="connsiteY10" fmla="*/ 3317477 h 3425872"/>
              <a:gd name="connsiteX11" fmla="*/ 1097983 w 1778945"/>
              <a:gd name="connsiteY11" fmla="*/ 3336682 h 3425872"/>
              <a:gd name="connsiteX12" fmla="*/ 1105892 w 1778945"/>
              <a:gd name="connsiteY12" fmla="*/ 3356639 h 3425872"/>
              <a:gd name="connsiteX13" fmla="*/ 1403372 w 1778945"/>
              <a:gd name="connsiteY13" fmla="*/ 3300156 h 3425872"/>
              <a:gd name="connsiteX14" fmla="*/ 1432742 w 1778945"/>
              <a:gd name="connsiteY14" fmla="*/ 3253086 h 3425872"/>
              <a:gd name="connsiteX15" fmla="*/ 1424836 w 1778945"/>
              <a:gd name="connsiteY15" fmla="*/ 3224467 h 3425872"/>
              <a:gd name="connsiteX16" fmla="*/ 1347737 w 1778945"/>
              <a:gd name="connsiteY16" fmla="*/ 2435482 h 3425872"/>
              <a:gd name="connsiteX17" fmla="*/ 1332580 w 1778945"/>
              <a:gd name="connsiteY17" fmla="*/ 2439343 h 3425872"/>
              <a:gd name="connsiteX18" fmla="*/ 935693 w 1778945"/>
              <a:gd name="connsiteY18" fmla="*/ 2514060 h 3425872"/>
              <a:gd name="connsiteX19" fmla="*/ 892441 w 1778945"/>
              <a:gd name="connsiteY19" fmla="*/ 2511871 h 3425872"/>
              <a:gd name="connsiteX20" fmla="*/ 892441 w 1778945"/>
              <a:gd name="connsiteY20" fmla="*/ 2514506 h 3425872"/>
              <a:gd name="connsiteX21" fmla="*/ 805049 w 1778945"/>
              <a:gd name="connsiteY21" fmla="*/ 2510082 h 3425872"/>
              <a:gd name="connsiteX22" fmla="*/ 474431 w 1778945"/>
              <a:gd name="connsiteY22" fmla="*/ 2440797 h 3425872"/>
              <a:gd name="connsiteX23" fmla="*/ 452591 w 1778945"/>
              <a:gd name="connsiteY23" fmla="*/ 2451716 h 3425872"/>
              <a:gd name="connsiteX24" fmla="*/ 432633 w 1778945"/>
              <a:gd name="connsiteY24" fmla="*/ 2527782 h 3425872"/>
              <a:gd name="connsiteX25" fmla="*/ 402132 w 1778945"/>
              <a:gd name="connsiteY25" fmla="*/ 2741290 h 3425872"/>
              <a:gd name="connsiteX26" fmla="*/ 456732 w 1778945"/>
              <a:gd name="connsiteY26" fmla="*/ 2845973 h 3425872"/>
              <a:gd name="connsiteX27" fmla="*/ 800083 w 1778945"/>
              <a:gd name="connsiteY27" fmla="*/ 2942773 h 3425872"/>
              <a:gd name="connsiteX28" fmla="*/ 886012 w 1778945"/>
              <a:gd name="connsiteY28" fmla="*/ 2947001 h 3425872"/>
              <a:gd name="connsiteX29" fmla="*/ 886012 w 1778945"/>
              <a:gd name="connsiteY29" fmla="*/ 2944357 h 3425872"/>
              <a:gd name="connsiteX30" fmla="*/ 923260 w 1778945"/>
              <a:gd name="connsiteY30" fmla="*/ 2946190 h 3425872"/>
              <a:gd name="connsiteX31" fmla="*/ 1086687 w 1778945"/>
              <a:gd name="connsiteY31" fmla="*/ 2929621 h 3425872"/>
              <a:gd name="connsiteX32" fmla="*/ 1361199 w 1778945"/>
              <a:gd name="connsiteY32" fmla="*/ 2839248 h 3425872"/>
              <a:gd name="connsiteX33" fmla="*/ 1405632 w 1778945"/>
              <a:gd name="connsiteY33" fmla="*/ 2761676 h 3425872"/>
              <a:gd name="connsiteX34" fmla="*/ 1400737 w 1778945"/>
              <a:gd name="connsiteY34" fmla="*/ 2685611 h 3425872"/>
              <a:gd name="connsiteX35" fmla="*/ 1356680 w 1778945"/>
              <a:gd name="connsiteY35" fmla="*/ 2449133 h 3425872"/>
              <a:gd name="connsiteX36" fmla="*/ 1347737 w 1778945"/>
              <a:gd name="connsiteY36" fmla="*/ 2435482 h 3425872"/>
              <a:gd name="connsiteX37" fmla="*/ 248873 w 1778945"/>
              <a:gd name="connsiteY37" fmla="*/ 1756591 h 3425872"/>
              <a:gd name="connsiteX38" fmla="*/ 245484 w 1778945"/>
              <a:gd name="connsiteY38" fmla="*/ 1778055 h 3425872"/>
              <a:gd name="connsiteX39" fmla="*/ 256028 w 1778945"/>
              <a:gd name="connsiteY39" fmla="*/ 2057461 h 3425872"/>
              <a:gd name="connsiteX40" fmla="*/ 266948 w 1778945"/>
              <a:gd name="connsiteY40" fmla="*/ 2209214 h 3425872"/>
              <a:gd name="connsiteX41" fmla="*/ 298956 w 1778945"/>
              <a:gd name="connsiteY41" fmla="*/ 2438538 h 3425872"/>
              <a:gd name="connsiteX42" fmla="*/ 326821 w 1778945"/>
              <a:gd name="connsiteY42" fmla="*/ 2594433 h 3425872"/>
              <a:gd name="connsiteX43" fmla="*/ 332846 w 1778945"/>
              <a:gd name="connsiteY43" fmla="*/ 2623427 h 3425872"/>
              <a:gd name="connsiteX44" fmla="*/ 364477 w 1778945"/>
              <a:gd name="connsiteY44" fmla="*/ 2287915 h 3425872"/>
              <a:gd name="connsiteX45" fmla="*/ 373891 w 1778945"/>
              <a:gd name="connsiteY45" fmla="*/ 2067251 h 3425872"/>
              <a:gd name="connsiteX46" fmla="*/ 375775 w 1778945"/>
              <a:gd name="connsiteY46" fmla="*/ 1842822 h 3425872"/>
              <a:gd name="connsiteX47" fmla="*/ 358829 w 1778945"/>
              <a:gd name="connsiteY47" fmla="*/ 1814581 h 3425872"/>
              <a:gd name="connsiteX48" fmla="*/ 268455 w 1778945"/>
              <a:gd name="connsiteY48" fmla="*/ 1764876 h 3425872"/>
              <a:gd name="connsiteX49" fmla="*/ 248873 w 1778945"/>
              <a:gd name="connsiteY49" fmla="*/ 1756591 h 3425872"/>
              <a:gd name="connsiteX50" fmla="*/ 1558326 w 1778945"/>
              <a:gd name="connsiteY50" fmla="*/ 1754903 h 3425872"/>
              <a:gd name="connsiteX51" fmla="*/ 1545334 w 1778945"/>
              <a:gd name="connsiteY51" fmla="*/ 1757774 h 3425872"/>
              <a:gd name="connsiteX52" fmla="*/ 1441780 w 1778945"/>
              <a:gd name="connsiteY52" fmla="*/ 1815386 h 3425872"/>
              <a:gd name="connsiteX53" fmla="*/ 1430484 w 1778945"/>
              <a:gd name="connsiteY53" fmla="*/ 1836474 h 3425872"/>
              <a:gd name="connsiteX54" fmla="*/ 1432367 w 1778945"/>
              <a:gd name="connsiteY54" fmla="*/ 1978437 h 3425872"/>
              <a:gd name="connsiteX55" fmla="*/ 1439521 w 1778945"/>
              <a:gd name="connsiteY55" fmla="*/ 2171611 h 3425872"/>
              <a:gd name="connsiteX56" fmla="*/ 1450064 w 1778945"/>
              <a:gd name="connsiteY56" fmla="*/ 2356878 h 3425872"/>
              <a:gd name="connsiteX57" fmla="*/ 1478684 w 1778945"/>
              <a:gd name="connsiteY57" fmla="*/ 2603899 h 3425872"/>
              <a:gd name="connsiteX58" fmla="*/ 1486214 w 1778945"/>
              <a:gd name="connsiteY58" fmla="*/ 2605782 h 3425872"/>
              <a:gd name="connsiteX59" fmla="*/ 1510315 w 1778945"/>
              <a:gd name="connsiteY59" fmla="*/ 2432189 h 3425872"/>
              <a:gd name="connsiteX60" fmla="*/ 1539686 w 1778945"/>
              <a:gd name="connsiteY60" fmla="*/ 2214914 h 3425872"/>
              <a:gd name="connsiteX61" fmla="*/ 1551736 w 1778945"/>
              <a:gd name="connsiteY61" fmla="*/ 2042451 h 3425872"/>
              <a:gd name="connsiteX62" fmla="*/ 1561150 w 1778945"/>
              <a:gd name="connsiteY62" fmla="*/ 1767564 h 3425872"/>
              <a:gd name="connsiteX63" fmla="*/ 1558326 w 1778945"/>
              <a:gd name="connsiteY63" fmla="*/ 1754903 h 3425872"/>
              <a:gd name="connsiteX64" fmla="*/ 282387 w 1778945"/>
              <a:gd name="connsiteY64" fmla="*/ 1005357 h 3425872"/>
              <a:gd name="connsiteX65" fmla="*/ 251886 w 1778945"/>
              <a:gd name="connsiteY65" fmla="*/ 1259911 h 3425872"/>
              <a:gd name="connsiteX66" fmla="*/ 245108 w 1778945"/>
              <a:gd name="connsiteY66" fmla="*/ 1612746 h 3425872"/>
              <a:gd name="connsiteX67" fmla="*/ 252638 w 1778945"/>
              <a:gd name="connsiteY67" fmla="*/ 1636093 h 3425872"/>
              <a:gd name="connsiteX68" fmla="*/ 376526 w 1778945"/>
              <a:gd name="connsiteY68" fmla="*/ 1719688 h 3425872"/>
              <a:gd name="connsiteX69" fmla="*/ 282387 w 1778945"/>
              <a:gd name="connsiteY69" fmla="*/ 1005357 h 3425872"/>
              <a:gd name="connsiteX70" fmla="*/ 1525001 w 1778945"/>
              <a:gd name="connsiteY70" fmla="*/ 1001645 h 3425872"/>
              <a:gd name="connsiteX71" fmla="*/ 1483202 w 1778945"/>
              <a:gd name="connsiteY71" fmla="*/ 1152268 h 3425872"/>
              <a:gd name="connsiteX72" fmla="*/ 1450818 w 1778945"/>
              <a:gd name="connsiteY72" fmla="*/ 1385734 h 3425872"/>
              <a:gd name="connsiteX73" fmla="*/ 1438769 w 1778945"/>
              <a:gd name="connsiteY73" fmla="*/ 1531085 h 3425872"/>
              <a:gd name="connsiteX74" fmla="*/ 1430860 w 1778945"/>
              <a:gd name="connsiteY74" fmla="*/ 1698653 h 3425872"/>
              <a:gd name="connsiteX75" fmla="*/ 1448182 w 1778945"/>
              <a:gd name="connsiteY75" fmla="*/ 1706938 h 3425872"/>
              <a:gd name="connsiteX76" fmla="*/ 1544205 w 1778945"/>
              <a:gd name="connsiteY76" fmla="*/ 1642546 h 3425872"/>
              <a:gd name="connsiteX77" fmla="*/ 1561150 w 1778945"/>
              <a:gd name="connsiteY77" fmla="*/ 1602631 h 3425872"/>
              <a:gd name="connsiteX78" fmla="*/ 1555125 w 1778945"/>
              <a:gd name="connsiteY78" fmla="*/ 1201220 h 3425872"/>
              <a:gd name="connsiteX79" fmla="*/ 1536674 w 1778945"/>
              <a:gd name="connsiteY79" fmla="*/ 1054363 h 3425872"/>
              <a:gd name="connsiteX80" fmla="*/ 1525001 w 1778945"/>
              <a:gd name="connsiteY80" fmla="*/ 1001645 h 3425872"/>
              <a:gd name="connsiteX81" fmla="*/ 898407 w 1778945"/>
              <a:gd name="connsiteY81" fmla="*/ 794914 h 3425872"/>
              <a:gd name="connsiteX82" fmla="*/ 892441 w 1778945"/>
              <a:gd name="connsiteY82" fmla="*/ 795187 h 3425872"/>
              <a:gd name="connsiteX83" fmla="*/ 892441 w 1778945"/>
              <a:gd name="connsiteY83" fmla="*/ 798441 h 3425872"/>
              <a:gd name="connsiteX84" fmla="*/ 756566 w 1778945"/>
              <a:gd name="connsiteY84" fmla="*/ 804653 h 3425872"/>
              <a:gd name="connsiteX85" fmla="*/ 605472 w 1778945"/>
              <a:gd name="connsiteY85" fmla="*/ 819338 h 3425872"/>
              <a:gd name="connsiteX86" fmla="*/ 368995 w 1778945"/>
              <a:gd name="connsiteY86" fmla="*/ 885612 h 3425872"/>
              <a:gd name="connsiteX87" fmla="*/ 330208 w 1778945"/>
              <a:gd name="connsiteY87" fmla="*/ 960548 h 3425872"/>
              <a:gd name="connsiteX88" fmla="*/ 447694 w 1778945"/>
              <a:gd name="connsiteY88" fmla="*/ 1261794 h 3425872"/>
              <a:gd name="connsiteX89" fmla="*/ 512087 w 1778945"/>
              <a:gd name="connsiteY89" fmla="*/ 1293802 h 3425872"/>
              <a:gd name="connsiteX90" fmla="*/ 834043 w 1778945"/>
              <a:gd name="connsiteY90" fmla="*/ 1274598 h 3425872"/>
              <a:gd name="connsiteX91" fmla="*/ 886012 w 1778945"/>
              <a:gd name="connsiteY91" fmla="*/ 1274739 h 3425872"/>
              <a:gd name="connsiteX92" fmla="*/ 886012 w 1778945"/>
              <a:gd name="connsiteY92" fmla="*/ 1271797 h 3425872"/>
              <a:gd name="connsiteX93" fmla="*/ 1000454 w 1778945"/>
              <a:gd name="connsiteY93" fmla="*/ 1272108 h 3425872"/>
              <a:gd name="connsiteX94" fmla="*/ 1173295 w 1778945"/>
              <a:gd name="connsiteY94" fmla="*/ 1281052 h 3425872"/>
              <a:gd name="connsiteX95" fmla="*/ 1294923 w 1778945"/>
              <a:gd name="connsiteY95" fmla="*/ 1290466 h 3425872"/>
              <a:gd name="connsiteX96" fmla="*/ 1363080 w 1778945"/>
              <a:gd name="connsiteY96" fmla="*/ 1256575 h 3425872"/>
              <a:gd name="connsiteX97" fmla="*/ 1478306 w 1778945"/>
              <a:gd name="connsiteY97" fmla="*/ 956835 h 3425872"/>
              <a:gd name="connsiteX98" fmla="*/ 1443663 w 1778945"/>
              <a:gd name="connsiteY98" fmla="*/ 883406 h 3425872"/>
              <a:gd name="connsiteX99" fmla="*/ 1343498 w 1778945"/>
              <a:gd name="connsiteY99" fmla="*/ 846126 h 3425872"/>
              <a:gd name="connsiteX100" fmla="*/ 898407 w 1778945"/>
              <a:gd name="connsiteY100" fmla="*/ 794914 h 3425872"/>
              <a:gd name="connsiteX101" fmla="*/ 886012 w 1778945"/>
              <a:gd name="connsiteY101" fmla="*/ 0 h 3425872"/>
              <a:gd name="connsiteX102" fmla="*/ 1152003 w 1778945"/>
              <a:gd name="connsiteY102" fmla="*/ 0 h 3425872"/>
              <a:gd name="connsiteX103" fmla="*/ 1625336 w 1778945"/>
              <a:gd name="connsiteY103" fmla="*/ 473334 h 3425872"/>
              <a:gd name="connsiteX104" fmla="*/ 1625336 w 1778945"/>
              <a:gd name="connsiteY104" fmla="*/ 960223 h 3425872"/>
              <a:gd name="connsiteX105" fmla="*/ 1753366 w 1778945"/>
              <a:gd name="connsiteY105" fmla="*/ 1034029 h 3425872"/>
              <a:gd name="connsiteX106" fmla="*/ 1772194 w 1778945"/>
              <a:gd name="connsiteY106" fmla="*/ 1104445 h 3425872"/>
              <a:gd name="connsiteX107" fmla="*/ 1771440 w 1778945"/>
              <a:gd name="connsiteY107" fmla="*/ 1105574 h 3425872"/>
              <a:gd name="connsiteX108" fmla="*/ 1701024 w 1778945"/>
              <a:gd name="connsiteY108" fmla="*/ 1124403 h 3425872"/>
              <a:gd name="connsiteX109" fmla="*/ 1624960 w 1778945"/>
              <a:gd name="connsiteY109" fmla="*/ 1080722 h 3425872"/>
              <a:gd name="connsiteX110" fmla="*/ 1624960 w 1778945"/>
              <a:gd name="connsiteY110" fmla="*/ 3067441 h 3425872"/>
              <a:gd name="connsiteX111" fmla="*/ 1269489 w 1778945"/>
              <a:gd name="connsiteY111" fmla="*/ 3422912 h 3425872"/>
              <a:gd name="connsiteX112" fmla="*/ 892441 w 1778945"/>
              <a:gd name="connsiteY112" fmla="*/ 3422912 h 3425872"/>
              <a:gd name="connsiteX113" fmla="*/ 892441 w 1778945"/>
              <a:gd name="connsiteY113" fmla="*/ 3425872 h 3425872"/>
              <a:gd name="connsiteX114" fmla="*/ 563095 w 1778945"/>
              <a:gd name="connsiteY114" fmla="*/ 3425872 h 3425872"/>
              <a:gd name="connsiteX115" fmla="*/ 207625 w 1778945"/>
              <a:gd name="connsiteY115" fmla="*/ 3070401 h 3425872"/>
              <a:gd name="connsiteX116" fmla="*/ 207625 w 1778945"/>
              <a:gd name="connsiteY116" fmla="*/ 1052428 h 3425872"/>
              <a:gd name="connsiteX117" fmla="*/ 78089 w 1778945"/>
              <a:gd name="connsiteY117" fmla="*/ 1127363 h 3425872"/>
              <a:gd name="connsiteX118" fmla="*/ 7673 w 1778945"/>
              <a:gd name="connsiteY118" fmla="*/ 1108534 h 3425872"/>
              <a:gd name="connsiteX119" fmla="*/ 6920 w 1778945"/>
              <a:gd name="connsiteY119" fmla="*/ 1107405 h 3425872"/>
              <a:gd name="connsiteX120" fmla="*/ 25748 w 1778945"/>
              <a:gd name="connsiteY120" fmla="*/ 1036989 h 3425872"/>
              <a:gd name="connsiteX121" fmla="*/ 207625 w 1778945"/>
              <a:gd name="connsiteY121" fmla="*/ 932305 h 3425872"/>
              <a:gd name="connsiteX122" fmla="*/ 207625 w 1778945"/>
              <a:gd name="connsiteY122" fmla="*/ 476294 h 3425872"/>
              <a:gd name="connsiteX123" fmla="*/ 680957 w 1778945"/>
              <a:gd name="connsiteY123" fmla="*/ 2960 h 3425872"/>
              <a:gd name="connsiteX124" fmla="*/ 886012 w 1778945"/>
              <a:gd name="connsiteY124" fmla="*/ 2960 h 342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778945" h="3425872">
                <a:moveTo>
                  <a:pt x="387070" y="3227427"/>
                </a:moveTo>
                <a:cubicBezTo>
                  <a:pt x="374643" y="3234205"/>
                  <a:pt x="380291" y="3247008"/>
                  <a:pt x="379162" y="3256422"/>
                </a:cubicBezTo>
                <a:cubicBezTo>
                  <a:pt x="379162" y="3283912"/>
                  <a:pt x="376526" y="3294831"/>
                  <a:pt x="408533" y="3303492"/>
                </a:cubicBezTo>
                <a:cubicBezTo>
                  <a:pt x="513593" y="3331358"/>
                  <a:pt x="597942" y="3349432"/>
                  <a:pt x="706014" y="3359976"/>
                </a:cubicBezTo>
                <a:cubicBezTo>
                  <a:pt x="721077" y="3361482"/>
                  <a:pt x="718441" y="3351315"/>
                  <a:pt x="713922" y="3340018"/>
                </a:cubicBezTo>
                <a:cubicBezTo>
                  <a:pt x="706391" y="3320813"/>
                  <a:pt x="693211" y="3321190"/>
                  <a:pt x="677019" y="3320438"/>
                </a:cubicBezTo>
                <a:cubicBezTo>
                  <a:pt x="573842" y="3306504"/>
                  <a:pt x="531290" y="3293702"/>
                  <a:pt x="430373" y="3245502"/>
                </a:cubicBezTo>
                <a:cubicBezTo>
                  <a:pt x="421337" y="3239854"/>
                  <a:pt x="399119" y="3221025"/>
                  <a:pt x="387070" y="3227427"/>
                </a:cubicBezTo>
                <a:close/>
                <a:moveTo>
                  <a:pt x="1424836" y="3224467"/>
                </a:moveTo>
                <a:cubicBezTo>
                  <a:pt x="1413162" y="3218065"/>
                  <a:pt x="1390945" y="3237270"/>
                  <a:pt x="1381531" y="3242542"/>
                </a:cubicBezTo>
                <a:cubicBezTo>
                  <a:pt x="1280614" y="3290741"/>
                  <a:pt x="1237686" y="3303544"/>
                  <a:pt x="1134886" y="3317477"/>
                </a:cubicBezTo>
                <a:cubicBezTo>
                  <a:pt x="1118694" y="3318230"/>
                  <a:pt x="1105514" y="3317853"/>
                  <a:pt x="1097983" y="3336682"/>
                </a:cubicBezTo>
                <a:cubicBezTo>
                  <a:pt x="1093464" y="3347978"/>
                  <a:pt x="1090828" y="3358145"/>
                  <a:pt x="1105892" y="3356639"/>
                </a:cubicBezTo>
                <a:cubicBezTo>
                  <a:pt x="1213963" y="3346096"/>
                  <a:pt x="1298311" y="3328021"/>
                  <a:pt x="1403372" y="3300156"/>
                </a:cubicBezTo>
                <a:cubicBezTo>
                  <a:pt x="1435378" y="3291871"/>
                  <a:pt x="1432742" y="3280952"/>
                  <a:pt x="1432742" y="3253086"/>
                </a:cubicBezTo>
                <a:cubicBezTo>
                  <a:pt x="1431613" y="3244048"/>
                  <a:pt x="1437638" y="3230869"/>
                  <a:pt x="1424836" y="3224467"/>
                </a:cubicBezTo>
                <a:close/>
                <a:moveTo>
                  <a:pt x="1347737" y="2435482"/>
                </a:moveTo>
                <a:cubicBezTo>
                  <a:pt x="1344064" y="2434447"/>
                  <a:pt x="1339357" y="2436331"/>
                  <a:pt x="1332580" y="2439343"/>
                </a:cubicBezTo>
                <a:cubicBezTo>
                  <a:pt x="1204362" y="2493849"/>
                  <a:pt x="1071695" y="2514466"/>
                  <a:pt x="935693" y="2514060"/>
                </a:cubicBezTo>
                <a:lnTo>
                  <a:pt x="892441" y="2511871"/>
                </a:lnTo>
                <a:lnTo>
                  <a:pt x="892441" y="2514506"/>
                </a:lnTo>
                <a:lnTo>
                  <a:pt x="805049" y="2510082"/>
                </a:lnTo>
                <a:cubicBezTo>
                  <a:pt x="690952" y="2499539"/>
                  <a:pt x="579491" y="2489373"/>
                  <a:pt x="474431" y="2440797"/>
                </a:cubicBezTo>
                <a:cubicBezTo>
                  <a:pt x="462381" y="2435148"/>
                  <a:pt x="455603" y="2438538"/>
                  <a:pt x="452591" y="2451716"/>
                </a:cubicBezTo>
                <a:cubicBezTo>
                  <a:pt x="446189" y="2477323"/>
                  <a:pt x="437905" y="2502176"/>
                  <a:pt x="432633" y="2527782"/>
                </a:cubicBezTo>
                <a:cubicBezTo>
                  <a:pt x="417571" y="2598197"/>
                  <a:pt x="410417" y="2669743"/>
                  <a:pt x="402132" y="2741290"/>
                </a:cubicBezTo>
                <a:cubicBezTo>
                  <a:pt x="396483" y="2790243"/>
                  <a:pt x="413052" y="2824885"/>
                  <a:pt x="456732" y="2845973"/>
                </a:cubicBezTo>
                <a:cubicBezTo>
                  <a:pt x="563770" y="2897938"/>
                  <a:pt x="675254" y="2929993"/>
                  <a:pt x="800083" y="2942773"/>
                </a:cubicBezTo>
                <a:lnTo>
                  <a:pt x="886012" y="2947001"/>
                </a:lnTo>
                <a:lnTo>
                  <a:pt x="886012" y="2944357"/>
                </a:lnTo>
                <a:lnTo>
                  <a:pt x="923260" y="2946190"/>
                </a:lnTo>
                <a:cubicBezTo>
                  <a:pt x="964682" y="2949203"/>
                  <a:pt x="1026061" y="2940918"/>
                  <a:pt x="1086687" y="2929621"/>
                </a:cubicBezTo>
                <a:cubicBezTo>
                  <a:pt x="1182334" y="2911924"/>
                  <a:pt x="1274590" y="2884058"/>
                  <a:pt x="1361199" y="2839248"/>
                </a:cubicBezTo>
                <a:cubicBezTo>
                  <a:pt x="1389063" y="2824561"/>
                  <a:pt x="1406762" y="2796321"/>
                  <a:pt x="1405632" y="2761676"/>
                </a:cubicBezTo>
                <a:cubicBezTo>
                  <a:pt x="1404879" y="2736071"/>
                  <a:pt x="1402996" y="2710841"/>
                  <a:pt x="1400737" y="2685611"/>
                </a:cubicBezTo>
                <a:cubicBezTo>
                  <a:pt x="1393582" y="2605405"/>
                  <a:pt x="1380026" y="2526328"/>
                  <a:pt x="1356680" y="2449133"/>
                </a:cubicBezTo>
                <a:cubicBezTo>
                  <a:pt x="1354044" y="2440472"/>
                  <a:pt x="1351407" y="2436519"/>
                  <a:pt x="1347737" y="2435482"/>
                </a:cubicBezTo>
                <a:close/>
                <a:moveTo>
                  <a:pt x="248873" y="1756591"/>
                </a:moveTo>
                <a:cubicBezTo>
                  <a:pt x="241719" y="1761109"/>
                  <a:pt x="245108" y="1770900"/>
                  <a:pt x="245484" y="1778055"/>
                </a:cubicBezTo>
                <a:cubicBezTo>
                  <a:pt x="248873" y="1873700"/>
                  <a:pt x="251510" y="1961815"/>
                  <a:pt x="256028" y="2057461"/>
                </a:cubicBezTo>
                <a:cubicBezTo>
                  <a:pt x="258287" y="2108295"/>
                  <a:pt x="262430" y="2158755"/>
                  <a:pt x="266948" y="2209214"/>
                </a:cubicBezTo>
                <a:cubicBezTo>
                  <a:pt x="274103" y="2285655"/>
                  <a:pt x="290295" y="2362097"/>
                  <a:pt x="298956" y="2438538"/>
                </a:cubicBezTo>
                <a:cubicBezTo>
                  <a:pt x="306111" y="2502176"/>
                  <a:pt x="314019" y="2527782"/>
                  <a:pt x="326821" y="2594433"/>
                </a:cubicBezTo>
                <a:cubicBezTo>
                  <a:pt x="330963" y="2588408"/>
                  <a:pt x="332846" y="2624934"/>
                  <a:pt x="332846" y="2623427"/>
                </a:cubicBezTo>
                <a:cubicBezTo>
                  <a:pt x="348661" y="2511966"/>
                  <a:pt x="356570" y="2399752"/>
                  <a:pt x="364477" y="2287915"/>
                </a:cubicBezTo>
                <a:cubicBezTo>
                  <a:pt x="369749" y="2214486"/>
                  <a:pt x="370503" y="2140680"/>
                  <a:pt x="373891" y="2067251"/>
                </a:cubicBezTo>
                <a:cubicBezTo>
                  <a:pt x="378034" y="1990057"/>
                  <a:pt x="375020" y="1920018"/>
                  <a:pt x="375775" y="1842822"/>
                </a:cubicBezTo>
                <a:cubicBezTo>
                  <a:pt x="375775" y="1828890"/>
                  <a:pt x="370503" y="1820982"/>
                  <a:pt x="358829" y="1814581"/>
                </a:cubicBezTo>
                <a:cubicBezTo>
                  <a:pt x="330963" y="1798389"/>
                  <a:pt x="296320" y="1781068"/>
                  <a:pt x="268455" y="1764876"/>
                </a:cubicBezTo>
                <a:cubicBezTo>
                  <a:pt x="262430" y="1761486"/>
                  <a:pt x="256405" y="1752072"/>
                  <a:pt x="248873" y="1756591"/>
                </a:cubicBezTo>
                <a:close/>
                <a:moveTo>
                  <a:pt x="1558326" y="1754903"/>
                </a:moveTo>
                <a:cubicBezTo>
                  <a:pt x="1556160" y="1752878"/>
                  <a:pt x="1552301" y="1753443"/>
                  <a:pt x="1545334" y="1757774"/>
                </a:cubicBezTo>
                <a:cubicBezTo>
                  <a:pt x="1513703" y="1777354"/>
                  <a:pt x="1474165" y="1796559"/>
                  <a:pt x="1441780" y="1815386"/>
                </a:cubicBezTo>
                <a:cubicBezTo>
                  <a:pt x="1433119" y="1820282"/>
                  <a:pt x="1430484" y="1827060"/>
                  <a:pt x="1430484" y="1836474"/>
                </a:cubicBezTo>
                <a:cubicBezTo>
                  <a:pt x="1430860" y="1883920"/>
                  <a:pt x="1427848" y="1931367"/>
                  <a:pt x="1432367" y="1978437"/>
                </a:cubicBezTo>
                <a:cubicBezTo>
                  <a:pt x="1439144" y="2045464"/>
                  <a:pt x="1433496" y="2104961"/>
                  <a:pt x="1439521" y="2171611"/>
                </a:cubicBezTo>
                <a:cubicBezTo>
                  <a:pt x="1444793" y="2232989"/>
                  <a:pt x="1446676" y="2295122"/>
                  <a:pt x="1450064" y="2356878"/>
                </a:cubicBezTo>
                <a:cubicBezTo>
                  <a:pt x="1455714" y="2449888"/>
                  <a:pt x="1465127" y="2504487"/>
                  <a:pt x="1478684" y="2603899"/>
                </a:cubicBezTo>
                <a:cubicBezTo>
                  <a:pt x="1482073" y="2587331"/>
                  <a:pt x="1484708" y="2615572"/>
                  <a:pt x="1486214" y="2605782"/>
                </a:cubicBezTo>
                <a:cubicBezTo>
                  <a:pt x="1494499" y="2548169"/>
                  <a:pt x="1503536" y="2490179"/>
                  <a:pt x="1510315" y="2432189"/>
                </a:cubicBezTo>
                <a:cubicBezTo>
                  <a:pt x="1518599" y="2359889"/>
                  <a:pt x="1533662" y="2287591"/>
                  <a:pt x="1539686" y="2214914"/>
                </a:cubicBezTo>
                <a:cubicBezTo>
                  <a:pt x="1544581" y="2157677"/>
                  <a:pt x="1547970" y="2100065"/>
                  <a:pt x="1551736" y="2042451"/>
                </a:cubicBezTo>
                <a:cubicBezTo>
                  <a:pt x="1558137" y="1948312"/>
                  <a:pt x="1561150" y="1861704"/>
                  <a:pt x="1561150" y="1767564"/>
                </a:cubicBezTo>
                <a:cubicBezTo>
                  <a:pt x="1560961" y="1761539"/>
                  <a:pt x="1560491" y="1756926"/>
                  <a:pt x="1558326" y="1754903"/>
                </a:cubicBezTo>
                <a:close/>
                <a:moveTo>
                  <a:pt x="282387" y="1005357"/>
                </a:moveTo>
                <a:cubicBezTo>
                  <a:pt x="265817" y="1094602"/>
                  <a:pt x="254522" y="1169913"/>
                  <a:pt x="251886" y="1259911"/>
                </a:cubicBezTo>
                <a:cubicBezTo>
                  <a:pt x="248496" y="1381162"/>
                  <a:pt x="242096" y="1491117"/>
                  <a:pt x="245108" y="1612746"/>
                </a:cubicBezTo>
                <a:cubicBezTo>
                  <a:pt x="245484" y="1621407"/>
                  <a:pt x="244731" y="1630067"/>
                  <a:pt x="252638" y="1636093"/>
                </a:cubicBezTo>
                <a:cubicBezTo>
                  <a:pt x="289542" y="1662828"/>
                  <a:pt x="333975" y="1689187"/>
                  <a:pt x="376526" y="1719688"/>
                </a:cubicBezTo>
                <a:cubicBezTo>
                  <a:pt x="370877" y="1464381"/>
                  <a:pt x="355063" y="1244472"/>
                  <a:pt x="282387" y="1005357"/>
                </a:cubicBezTo>
                <a:close/>
                <a:moveTo>
                  <a:pt x="1525001" y="1001645"/>
                </a:moveTo>
                <a:cubicBezTo>
                  <a:pt x="1506926" y="1060011"/>
                  <a:pt x="1493746" y="1098044"/>
                  <a:pt x="1483202" y="1152268"/>
                </a:cubicBezTo>
                <a:cubicBezTo>
                  <a:pt x="1468140" y="1229463"/>
                  <a:pt x="1458349" y="1307410"/>
                  <a:pt x="1450818" y="1385734"/>
                </a:cubicBezTo>
                <a:cubicBezTo>
                  <a:pt x="1445923" y="1437698"/>
                  <a:pt x="1443287" y="1478743"/>
                  <a:pt x="1438769" y="1531085"/>
                </a:cubicBezTo>
                <a:cubicBezTo>
                  <a:pt x="1433874" y="1586815"/>
                  <a:pt x="1438769" y="1642923"/>
                  <a:pt x="1430860" y="1698653"/>
                </a:cubicBezTo>
                <a:cubicBezTo>
                  <a:pt x="1428600" y="1715222"/>
                  <a:pt x="1436509" y="1715600"/>
                  <a:pt x="1448182" y="1706938"/>
                </a:cubicBezTo>
                <a:cubicBezTo>
                  <a:pt x="1477554" y="1685098"/>
                  <a:pt x="1514457" y="1663634"/>
                  <a:pt x="1544205" y="1642546"/>
                </a:cubicBezTo>
                <a:cubicBezTo>
                  <a:pt x="1558138" y="1632380"/>
                  <a:pt x="1561150" y="1619200"/>
                  <a:pt x="1561150" y="1602631"/>
                </a:cubicBezTo>
                <a:cubicBezTo>
                  <a:pt x="1560774" y="1464811"/>
                  <a:pt x="1561527" y="1338664"/>
                  <a:pt x="1555125" y="1201220"/>
                </a:cubicBezTo>
                <a:cubicBezTo>
                  <a:pt x="1552867" y="1152268"/>
                  <a:pt x="1542698" y="1102938"/>
                  <a:pt x="1536674" y="1054363"/>
                </a:cubicBezTo>
                <a:cubicBezTo>
                  <a:pt x="1534038" y="1034028"/>
                  <a:pt x="1537051" y="1026874"/>
                  <a:pt x="1525001" y="1001645"/>
                </a:cubicBezTo>
                <a:close/>
                <a:moveTo>
                  <a:pt x="898407" y="794914"/>
                </a:moveTo>
                <a:lnTo>
                  <a:pt x="892441" y="795187"/>
                </a:lnTo>
                <a:lnTo>
                  <a:pt x="892441" y="798441"/>
                </a:lnTo>
                <a:lnTo>
                  <a:pt x="756566" y="804653"/>
                </a:lnTo>
                <a:cubicBezTo>
                  <a:pt x="706390" y="807477"/>
                  <a:pt x="655742" y="811619"/>
                  <a:pt x="605472" y="819338"/>
                </a:cubicBezTo>
                <a:cubicBezTo>
                  <a:pt x="524136" y="831765"/>
                  <a:pt x="443553" y="848333"/>
                  <a:pt x="368995" y="885612"/>
                </a:cubicBezTo>
                <a:cubicBezTo>
                  <a:pt x="336987" y="901805"/>
                  <a:pt x="324560" y="926281"/>
                  <a:pt x="330208" y="960548"/>
                </a:cubicBezTo>
                <a:cubicBezTo>
                  <a:pt x="347154" y="1062972"/>
                  <a:pt x="387069" y="1178198"/>
                  <a:pt x="447694" y="1261794"/>
                </a:cubicBezTo>
                <a:cubicBezTo>
                  <a:pt x="463510" y="1283636"/>
                  <a:pt x="485351" y="1297191"/>
                  <a:pt x="512087" y="1293802"/>
                </a:cubicBezTo>
                <a:cubicBezTo>
                  <a:pt x="619028" y="1280246"/>
                  <a:pt x="726724" y="1279493"/>
                  <a:pt x="834043" y="1274598"/>
                </a:cubicBezTo>
                <a:lnTo>
                  <a:pt x="886012" y="1274739"/>
                </a:lnTo>
                <a:lnTo>
                  <a:pt x="886012" y="1271797"/>
                </a:lnTo>
                <a:lnTo>
                  <a:pt x="1000454" y="1272108"/>
                </a:lnTo>
                <a:cubicBezTo>
                  <a:pt x="1058067" y="1274274"/>
                  <a:pt x="1115681" y="1277851"/>
                  <a:pt x="1173295" y="1281052"/>
                </a:cubicBezTo>
                <a:cubicBezTo>
                  <a:pt x="1213963" y="1283311"/>
                  <a:pt x="1254255" y="1287453"/>
                  <a:pt x="1294923" y="1290466"/>
                </a:cubicBezTo>
                <a:cubicBezTo>
                  <a:pt x="1322787" y="1292349"/>
                  <a:pt x="1345758" y="1281805"/>
                  <a:pt x="1363080" y="1256575"/>
                </a:cubicBezTo>
                <a:cubicBezTo>
                  <a:pt x="1421069" y="1172226"/>
                  <a:pt x="1462490" y="1058882"/>
                  <a:pt x="1478306" y="956835"/>
                </a:cubicBezTo>
                <a:cubicBezTo>
                  <a:pt x="1483578" y="921814"/>
                  <a:pt x="1474541" y="899222"/>
                  <a:pt x="1443663" y="883406"/>
                </a:cubicBezTo>
                <a:cubicBezTo>
                  <a:pt x="1411655" y="867213"/>
                  <a:pt x="1378141" y="855917"/>
                  <a:pt x="1343498" y="846126"/>
                </a:cubicBezTo>
                <a:cubicBezTo>
                  <a:pt x="1199277" y="805459"/>
                  <a:pt x="1051290" y="800940"/>
                  <a:pt x="898407" y="794914"/>
                </a:cubicBezTo>
                <a:close/>
                <a:moveTo>
                  <a:pt x="886012" y="0"/>
                </a:moveTo>
                <a:lnTo>
                  <a:pt x="1152003" y="0"/>
                </a:lnTo>
                <a:cubicBezTo>
                  <a:pt x="1412205" y="0"/>
                  <a:pt x="1624960" y="213132"/>
                  <a:pt x="1625336" y="473334"/>
                </a:cubicBezTo>
                <a:lnTo>
                  <a:pt x="1625336" y="960223"/>
                </a:lnTo>
                <a:lnTo>
                  <a:pt x="1753366" y="1034029"/>
                </a:lnTo>
                <a:cubicBezTo>
                  <a:pt x="1777842" y="1048338"/>
                  <a:pt x="1786126" y="1079968"/>
                  <a:pt x="1772194" y="1104445"/>
                </a:cubicBezTo>
                <a:lnTo>
                  <a:pt x="1771440" y="1105574"/>
                </a:lnTo>
                <a:cubicBezTo>
                  <a:pt x="1757131" y="1130051"/>
                  <a:pt x="1725500" y="1138712"/>
                  <a:pt x="1701024" y="1124403"/>
                </a:cubicBezTo>
                <a:lnTo>
                  <a:pt x="1624960" y="1080722"/>
                </a:lnTo>
                <a:lnTo>
                  <a:pt x="1624960" y="3067441"/>
                </a:lnTo>
                <a:cubicBezTo>
                  <a:pt x="1624960" y="3262876"/>
                  <a:pt x="1464923" y="3422912"/>
                  <a:pt x="1269489" y="3422912"/>
                </a:cubicBezTo>
                <a:lnTo>
                  <a:pt x="892441" y="3422912"/>
                </a:lnTo>
                <a:lnTo>
                  <a:pt x="892441" y="3425872"/>
                </a:lnTo>
                <a:lnTo>
                  <a:pt x="563095" y="3425872"/>
                </a:lnTo>
                <a:cubicBezTo>
                  <a:pt x="367661" y="3425872"/>
                  <a:pt x="207625" y="3265836"/>
                  <a:pt x="207625" y="3070401"/>
                </a:cubicBezTo>
                <a:lnTo>
                  <a:pt x="207625" y="1052428"/>
                </a:lnTo>
                <a:lnTo>
                  <a:pt x="78089" y="1127363"/>
                </a:lnTo>
                <a:cubicBezTo>
                  <a:pt x="53613" y="1141672"/>
                  <a:pt x="21982" y="1133011"/>
                  <a:pt x="7673" y="1108534"/>
                </a:cubicBezTo>
                <a:lnTo>
                  <a:pt x="6920" y="1107405"/>
                </a:lnTo>
                <a:cubicBezTo>
                  <a:pt x="-7390" y="1082928"/>
                  <a:pt x="1271" y="1051298"/>
                  <a:pt x="25748" y="1036989"/>
                </a:cubicBezTo>
                <a:lnTo>
                  <a:pt x="207625" y="932305"/>
                </a:lnTo>
                <a:lnTo>
                  <a:pt x="207625" y="476294"/>
                </a:lnTo>
                <a:cubicBezTo>
                  <a:pt x="207625" y="216092"/>
                  <a:pt x="420756" y="2960"/>
                  <a:pt x="680957" y="2960"/>
                </a:cubicBezTo>
                <a:lnTo>
                  <a:pt x="886012" y="2960"/>
                </a:lnTo>
                <a:close/>
              </a:path>
            </a:pathLst>
          </a:custGeom>
          <a:solidFill>
            <a:schemeClr val="accent2"/>
          </a:solidFill>
          <a:ln w="7536" cap="flat">
            <a:noFill/>
            <a:prstDash val="solid"/>
            <a:miter/>
          </a:ln>
        </p:spPr>
        <p:txBody>
          <a:bodyPr wrap="square" rtlCol="0" anchor="ctr">
            <a:noAutofit/>
          </a:bodyPr>
          <a:lstStyle/>
          <a:p>
            <a:pPr algn="ctr"/>
            <a:endParaRPr lang="en-US"/>
          </a:p>
        </p:txBody>
      </p:sp>
    </p:spTree>
    <p:extLst>
      <p:ext uri="{BB962C8B-B14F-4D97-AF65-F5344CB8AC3E}">
        <p14:creationId xmlns:p14="http://schemas.microsoft.com/office/powerpoint/2010/main" val="528810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AD7D0DB-DAE0-4AEC-89BF-CC6BCB62B3FA}"/>
              </a:ext>
            </a:extLst>
          </p:cNvPr>
          <p:cNvSpPr/>
          <p:nvPr/>
        </p:nvSpPr>
        <p:spPr>
          <a:xfrm>
            <a:off x="1" y="0"/>
            <a:ext cx="8334374" cy="6858000"/>
          </a:xfrm>
          <a:custGeom>
            <a:avLst/>
            <a:gdLst>
              <a:gd name="connsiteX0" fmla="*/ 0 w 5486400"/>
              <a:gd name="connsiteY0" fmla="*/ 0 h 6858000"/>
              <a:gd name="connsiteX1" fmla="*/ 5486400 w 5486400"/>
              <a:gd name="connsiteY1" fmla="*/ 0 h 6858000"/>
              <a:gd name="connsiteX2" fmla="*/ 5486400 w 5486400"/>
              <a:gd name="connsiteY2" fmla="*/ 6858000 h 6858000"/>
              <a:gd name="connsiteX3" fmla="*/ 0 w 5486400"/>
              <a:gd name="connsiteY3" fmla="*/ 6858000 h 6858000"/>
              <a:gd name="connsiteX4" fmla="*/ 0 w 5486400"/>
              <a:gd name="connsiteY4" fmla="*/ 0 h 6858000"/>
              <a:gd name="connsiteX0" fmla="*/ 0 w 9848850"/>
              <a:gd name="connsiteY0" fmla="*/ 0 h 6877050"/>
              <a:gd name="connsiteX1" fmla="*/ 5486400 w 9848850"/>
              <a:gd name="connsiteY1" fmla="*/ 0 h 6877050"/>
              <a:gd name="connsiteX2" fmla="*/ 9848850 w 9848850"/>
              <a:gd name="connsiteY2" fmla="*/ 6877050 h 6877050"/>
              <a:gd name="connsiteX3" fmla="*/ 0 w 9848850"/>
              <a:gd name="connsiteY3" fmla="*/ 6858000 h 6877050"/>
              <a:gd name="connsiteX4" fmla="*/ 0 w 9848850"/>
              <a:gd name="connsiteY4" fmla="*/ 0 h 6877050"/>
              <a:gd name="connsiteX0" fmla="*/ 0 w 10856253"/>
              <a:gd name="connsiteY0" fmla="*/ 0 h 6858000"/>
              <a:gd name="connsiteX1" fmla="*/ 5486400 w 10856253"/>
              <a:gd name="connsiteY1" fmla="*/ 0 h 6858000"/>
              <a:gd name="connsiteX2" fmla="*/ 10856253 w 10856253"/>
              <a:gd name="connsiteY2" fmla="*/ 6848475 h 6858000"/>
              <a:gd name="connsiteX3" fmla="*/ 0 w 10856253"/>
              <a:gd name="connsiteY3" fmla="*/ 6858000 h 6858000"/>
              <a:gd name="connsiteX4" fmla="*/ 0 w 1085625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6253" h="6858000">
                <a:moveTo>
                  <a:pt x="0" y="0"/>
                </a:moveTo>
                <a:lnTo>
                  <a:pt x="5486400" y="0"/>
                </a:lnTo>
                <a:lnTo>
                  <a:pt x="10856253" y="6848475"/>
                </a:lnTo>
                <a:lnTo>
                  <a:pt x="0" y="6858000"/>
                </a:lnTo>
                <a:lnTo>
                  <a:pt x="0"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CCBBCD3-D14E-427C-87AE-543CCE61CD46}"/>
              </a:ext>
            </a:extLst>
          </p:cNvPr>
          <p:cNvSpPr txBox="1"/>
          <p:nvPr/>
        </p:nvSpPr>
        <p:spPr>
          <a:xfrm>
            <a:off x="147014" y="3195459"/>
            <a:ext cx="6126464" cy="3662541"/>
          </a:xfrm>
          <a:prstGeom prst="rect">
            <a:avLst/>
          </a:prstGeom>
          <a:noFill/>
        </p:spPr>
        <p:txBody>
          <a:bodyPr wrap="square" rtlCol="0">
            <a:spAutoFit/>
          </a:bodyPr>
          <a:lstStyle/>
          <a:p>
            <a:pPr algn="just"/>
            <a:r>
              <a:rPr lang="en-US" sz="1600" b="0" i="0" dirty="0">
                <a:effectLst/>
                <a:latin typeface="+mj-lt"/>
              </a:rPr>
              <a:t>After conducting a market analysis, our group discovered a lack of car rental software services in the region of Albania. Frequently, people in need of a car rental service spend the majority of their time scouring the Internet in search of different service providers, leaving them with less time to actually focus on making the best decision.</a:t>
            </a:r>
          </a:p>
          <a:p>
            <a:pPr algn="just"/>
            <a:endParaRPr lang="en-US" sz="1600" b="0" i="0" dirty="0">
              <a:effectLst/>
              <a:latin typeface="+mj-lt"/>
            </a:endParaRPr>
          </a:p>
          <a:p>
            <a:pPr algn="just"/>
            <a:r>
              <a:rPr lang="en-US" sz="1600" b="0" i="0" dirty="0">
                <a:effectLst/>
                <a:latin typeface="+mj-lt"/>
              </a:rPr>
              <a:t>To address this problem, we decided to develop a car-rental software, which will serve as a means of communication between rental companies and potential customers. The software aims to enable its users to quickly and effectively provide a platform to scout numerous choices, alternatives, and give the users the option to filter and sort the available vehicles as they please.</a:t>
            </a:r>
          </a:p>
          <a:p>
            <a:br>
              <a:rPr lang="en-US" sz="1200" dirty="0"/>
            </a:br>
            <a:endParaRPr lang="en-US" altLang="ko-KR"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CB9A5ABE-B904-49C2-8A31-6478981AE36A}"/>
              </a:ext>
            </a:extLst>
          </p:cNvPr>
          <p:cNvSpPr txBox="1"/>
          <p:nvPr/>
        </p:nvSpPr>
        <p:spPr>
          <a:xfrm>
            <a:off x="147014" y="1373477"/>
            <a:ext cx="5520008" cy="1323439"/>
          </a:xfrm>
          <a:prstGeom prst="rect">
            <a:avLst/>
          </a:prstGeom>
          <a:noFill/>
        </p:spPr>
        <p:txBody>
          <a:bodyPr wrap="square" rtlCol="0" anchor="ctr">
            <a:spAutoFit/>
          </a:bodyPr>
          <a:lstStyle/>
          <a:p>
            <a:r>
              <a:rPr lang="en-US" altLang="ko-KR" sz="4000" u="sng" dirty="0">
                <a:solidFill>
                  <a:schemeClr val="bg1"/>
                </a:solidFill>
                <a:cs typeface="Arial" pitchFamily="34" charset="0"/>
              </a:rPr>
              <a:t>Problem Identification &amp; Solution</a:t>
            </a:r>
          </a:p>
        </p:txBody>
      </p:sp>
    </p:spTree>
    <p:extLst>
      <p:ext uri="{BB962C8B-B14F-4D97-AF65-F5344CB8AC3E}">
        <p14:creationId xmlns:p14="http://schemas.microsoft.com/office/powerpoint/2010/main" val="316188107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FBBFC1-6282-4F44-91FD-A3056FFF0BDE}"/>
              </a:ext>
            </a:extLst>
          </p:cNvPr>
          <p:cNvSpPr txBox="1"/>
          <p:nvPr/>
        </p:nvSpPr>
        <p:spPr>
          <a:xfrm>
            <a:off x="1929657" y="258014"/>
            <a:ext cx="8279346" cy="769441"/>
          </a:xfrm>
          <a:prstGeom prst="rect">
            <a:avLst/>
          </a:prstGeom>
          <a:noFill/>
        </p:spPr>
        <p:txBody>
          <a:bodyPr wrap="square" rtlCol="0" anchor="ctr">
            <a:spAutoFit/>
          </a:bodyPr>
          <a:lstStyle/>
          <a:p>
            <a:pPr algn="ctr"/>
            <a:r>
              <a:rPr lang="en-US" altLang="ko-KR" sz="4400" b="1" dirty="0">
                <a:solidFill>
                  <a:schemeClr val="accent2"/>
                </a:solidFill>
                <a:latin typeface="+mj-lt"/>
                <a:cs typeface="Arial" pitchFamily="34" charset="0"/>
              </a:rPr>
              <a:t>About us:</a:t>
            </a:r>
          </a:p>
        </p:txBody>
      </p:sp>
      <p:sp>
        <p:nvSpPr>
          <p:cNvPr id="8" name="Rectangle 7">
            <a:extLst>
              <a:ext uri="{FF2B5EF4-FFF2-40B4-BE49-F238E27FC236}">
                <a16:creationId xmlns:a16="http://schemas.microsoft.com/office/drawing/2014/main" id="{1E514719-370F-4C63-BFA5-7A14C9A5E863}"/>
              </a:ext>
            </a:extLst>
          </p:cNvPr>
          <p:cNvSpPr/>
          <p:nvPr/>
        </p:nvSpPr>
        <p:spPr>
          <a:xfrm>
            <a:off x="-57150" y="1189414"/>
            <a:ext cx="1225296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13C1FA85-A159-4BE3-A296-491F64209B4A}"/>
              </a:ext>
            </a:extLst>
          </p:cNvPr>
          <p:cNvSpPr txBox="1"/>
          <p:nvPr/>
        </p:nvSpPr>
        <p:spPr>
          <a:xfrm>
            <a:off x="1806222" y="1366627"/>
            <a:ext cx="8500534" cy="1323439"/>
          </a:xfrm>
          <a:prstGeom prst="rect">
            <a:avLst/>
          </a:prstGeom>
          <a:noFill/>
        </p:spPr>
        <p:txBody>
          <a:bodyPr wrap="square" rtlCol="0">
            <a:spAutoFit/>
          </a:bodyPr>
          <a:lstStyle/>
          <a:p>
            <a:pPr algn="ctr"/>
            <a:r>
              <a:rPr lang="en-US" altLang="ko-KR" sz="1600" dirty="0">
                <a:cs typeface="Arial" pitchFamily="34" charset="0"/>
              </a:rPr>
              <a:t>GoDrive Albania is a self-drive brand owned XYZ second-largest self-drive vehicle rental company currently managing more than 15,000 vehicles in our fleet in Albania. With GoDrive Albania, we endeavor to provide Albanian users the appropriate services and technology. GoDrive Albania is currently present in 13 Albanian cities including Tirana, Durres, Vlore, Elbasan, Shkoder, etc.</a:t>
            </a:r>
          </a:p>
        </p:txBody>
      </p:sp>
      <p:sp>
        <p:nvSpPr>
          <p:cNvPr id="4" name="Rectangle: Rounded Corners 3">
            <a:extLst>
              <a:ext uri="{FF2B5EF4-FFF2-40B4-BE49-F238E27FC236}">
                <a16:creationId xmlns:a16="http://schemas.microsoft.com/office/drawing/2014/main" id="{19AC002D-9084-4B82-8867-64BA8C02A643}"/>
              </a:ext>
            </a:extLst>
          </p:cNvPr>
          <p:cNvSpPr/>
          <p:nvPr/>
        </p:nvSpPr>
        <p:spPr>
          <a:xfrm>
            <a:off x="4416376" y="1105601"/>
            <a:ext cx="3305908" cy="18288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D08E8C7-28F4-4A2B-91B6-A4940A63426D}"/>
              </a:ext>
            </a:extLst>
          </p:cNvPr>
          <p:cNvSpPr/>
          <p:nvPr/>
        </p:nvSpPr>
        <p:spPr>
          <a:xfrm>
            <a:off x="9175190" y="4401796"/>
            <a:ext cx="3016810" cy="464234"/>
          </a:xfrm>
          <a:custGeom>
            <a:avLst/>
            <a:gdLst>
              <a:gd name="connsiteX0" fmla="*/ 538089 w 3016810"/>
              <a:gd name="connsiteY0" fmla="*/ 0 h 464234"/>
              <a:gd name="connsiteX1" fmla="*/ 3016810 w 3016810"/>
              <a:gd name="connsiteY1" fmla="*/ 0 h 464234"/>
              <a:gd name="connsiteX2" fmla="*/ 3016810 w 3016810"/>
              <a:gd name="connsiteY2" fmla="*/ 464234 h 464234"/>
              <a:gd name="connsiteX3" fmla="*/ 0 w 3016810"/>
              <a:gd name="connsiteY3" fmla="*/ 464234 h 464234"/>
            </a:gdLst>
            <a:ahLst/>
            <a:cxnLst>
              <a:cxn ang="0">
                <a:pos x="connsiteX0" y="connsiteY0"/>
              </a:cxn>
              <a:cxn ang="0">
                <a:pos x="connsiteX1" y="connsiteY1"/>
              </a:cxn>
              <a:cxn ang="0">
                <a:pos x="connsiteX2" y="connsiteY2"/>
              </a:cxn>
              <a:cxn ang="0">
                <a:pos x="connsiteX3" y="connsiteY3"/>
              </a:cxn>
            </a:cxnLst>
            <a:rect l="l" t="t" r="r" b="b"/>
            <a:pathLst>
              <a:path w="3016810" h="464234">
                <a:moveTo>
                  <a:pt x="538089" y="0"/>
                </a:moveTo>
                <a:lnTo>
                  <a:pt x="3016810" y="0"/>
                </a:lnTo>
                <a:lnTo>
                  <a:pt x="3016810" y="464234"/>
                </a:lnTo>
                <a:lnTo>
                  <a:pt x="0" y="4642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BEFA5F7-1CBA-441D-AD70-6DCA0E0AFC62}"/>
              </a:ext>
            </a:extLst>
          </p:cNvPr>
          <p:cNvSpPr/>
          <p:nvPr/>
        </p:nvSpPr>
        <p:spPr>
          <a:xfrm>
            <a:off x="10020126" y="3267570"/>
            <a:ext cx="2413246" cy="464234"/>
          </a:xfrm>
          <a:custGeom>
            <a:avLst/>
            <a:gdLst>
              <a:gd name="connsiteX0" fmla="*/ 538089 w 2413246"/>
              <a:gd name="connsiteY0" fmla="*/ 0 h 464234"/>
              <a:gd name="connsiteX1" fmla="*/ 2413246 w 2413246"/>
              <a:gd name="connsiteY1" fmla="*/ 0 h 464234"/>
              <a:gd name="connsiteX2" fmla="*/ 2413246 w 2413246"/>
              <a:gd name="connsiteY2" fmla="*/ 464234 h 464234"/>
              <a:gd name="connsiteX3" fmla="*/ 0 w 2413246"/>
              <a:gd name="connsiteY3" fmla="*/ 464234 h 464234"/>
            </a:gdLst>
            <a:ahLst/>
            <a:cxnLst>
              <a:cxn ang="0">
                <a:pos x="connsiteX0" y="connsiteY0"/>
              </a:cxn>
              <a:cxn ang="0">
                <a:pos x="connsiteX1" y="connsiteY1"/>
              </a:cxn>
              <a:cxn ang="0">
                <a:pos x="connsiteX2" y="connsiteY2"/>
              </a:cxn>
              <a:cxn ang="0">
                <a:pos x="connsiteX3" y="connsiteY3"/>
              </a:cxn>
            </a:cxnLst>
            <a:rect l="l" t="t" r="r" b="b"/>
            <a:pathLst>
              <a:path w="2413246" h="464234">
                <a:moveTo>
                  <a:pt x="538089" y="0"/>
                </a:moveTo>
                <a:lnTo>
                  <a:pt x="2413246" y="0"/>
                </a:lnTo>
                <a:lnTo>
                  <a:pt x="2413246" y="464234"/>
                </a:lnTo>
                <a:lnTo>
                  <a:pt x="0" y="4642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45A4F55-D3B0-4905-AD90-B2DDA84797A9}"/>
              </a:ext>
            </a:extLst>
          </p:cNvPr>
          <p:cNvSpPr/>
          <p:nvPr/>
        </p:nvSpPr>
        <p:spPr>
          <a:xfrm>
            <a:off x="-117546" y="3822115"/>
            <a:ext cx="3156441" cy="464234"/>
          </a:xfrm>
          <a:custGeom>
            <a:avLst/>
            <a:gdLst>
              <a:gd name="connsiteX0" fmla="*/ 0 w 3156441"/>
              <a:gd name="connsiteY0" fmla="*/ 0 h 464234"/>
              <a:gd name="connsiteX1" fmla="*/ 3156441 w 3156441"/>
              <a:gd name="connsiteY1" fmla="*/ 0 h 464234"/>
              <a:gd name="connsiteX2" fmla="*/ 2618352 w 3156441"/>
              <a:gd name="connsiteY2" fmla="*/ 464234 h 464234"/>
              <a:gd name="connsiteX3" fmla="*/ 0 w 3156441"/>
              <a:gd name="connsiteY3" fmla="*/ 464234 h 464234"/>
            </a:gdLst>
            <a:ahLst/>
            <a:cxnLst>
              <a:cxn ang="0">
                <a:pos x="connsiteX0" y="connsiteY0"/>
              </a:cxn>
              <a:cxn ang="0">
                <a:pos x="connsiteX1" y="connsiteY1"/>
              </a:cxn>
              <a:cxn ang="0">
                <a:pos x="connsiteX2" y="connsiteY2"/>
              </a:cxn>
              <a:cxn ang="0">
                <a:pos x="connsiteX3" y="connsiteY3"/>
              </a:cxn>
            </a:cxnLst>
            <a:rect l="l" t="t" r="r" b="b"/>
            <a:pathLst>
              <a:path w="3156441" h="464234">
                <a:moveTo>
                  <a:pt x="0" y="0"/>
                </a:moveTo>
                <a:lnTo>
                  <a:pt x="3156441" y="0"/>
                </a:lnTo>
                <a:lnTo>
                  <a:pt x="2618352" y="464234"/>
                </a:lnTo>
                <a:lnTo>
                  <a:pt x="0" y="4642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425AE2EB-2487-4A95-B4D8-56477979EB1A}"/>
              </a:ext>
            </a:extLst>
          </p:cNvPr>
          <p:cNvSpPr/>
          <p:nvPr/>
        </p:nvSpPr>
        <p:spPr>
          <a:xfrm>
            <a:off x="-108021" y="5517285"/>
            <a:ext cx="2534561" cy="464234"/>
          </a:xfrm>
          <a:custGeom>
            <a:avLst/>
            <a:gdLst>
              <a:gd name="connsiteX0" fmla="*/ 0 w 2534561"/>
              <a:gd name="connsiteY0" fmla="*/ 0 h 464234"/>
              <a:gd name="connsiteX1" fmla="*/ 2534561 w 2534561"/>
              <a:gd name="connsiteY1" fmla="*/ 0 h 464234"/>
              <a:gd name="connsiteX2" fmla="*/ 1996472 w 2534561"/>
              <a:gd name="connsiteY2" fmla="*/ 464234 h 464234"/>
              <a:gd name="connsiteX3" fmla="*/ 0 w 2534561"/>
              <a:gd name="connsiteY3" fmla="*/ 464234 h 464234"/>
            </a:gdLst>
            <a:ahLst/>
            <a:cxnLst>
              <a:cxn ang="0">
                <a:pos x="connsiteX0" y="connsiteY0"/>
              </a:cxn>
              <a:cxn ang="0">
                <a:pos x="connsiteX1" y="connsiteY1"/>
              </a:cxn>
              <a:cxn ang="0">
                <a:pos x="connsiteX2" y="connsiteY2"/>
              </a:cxn>
              <a:cxn ang="0">
                <a:pos x="connsiteX3" y="connsiteY3"/>
              </a:cxn>
            </a:cxnLst>
            <a:rect l="l" t="t" r="r" b="b"/>
            <a:pathLst>
              <a:path w="2534561" h="464234">
                <a:moveTo>
                  <a:pt x="0" y="0"/>
                </a:moveTo>
                <a:lnTo>
                  <a:pt x="2534561" y="0"/>
                </a:lnTo>
                <a:lnTo>
                  <a:pt x="1996472" y="464234"/>
                </a:lnTo>
                <a:lnTo>
                  <a:pt x="0" y="4642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BF212EB-249D-4DDF-AEDE-CB5AEDAB4EE3}"/>
              </a:ext>
            </a:extLst>
          </p:cNvPr>
          <p:cNvSpPr/>
          <p:nvPr/>
        </p:nvSpPr>
        <p:spPr>
          <a:xfrm flipH="1" flipV="1">
            <a:off x="9770853" y="6088966"/>
            <a:ext cx="2534561" cy="464234"/>
          </a:xfrm>
          <a:custGeom>
            <a:avLst/>
            <a:gdLst>
              <a:gd name="connsiteX0" fmla="*/ 0 w 2534561"/>
              <a:gd name="connsiteY0" fmla="*/ 0 h 464234"/>
              <a:gd name="connsiteX1" fmla="*/ 2534561 w 2534561"/>
              <a:gd name="connsiteY1" fmla="*/ 0 h 464234"/>
              <a:gd name="connsiteX2" fmla="*/ 1996472 w 2534561"/>
              <a:gd name="connsiteY2" fmla="*/ 464234 h 464234"/>
              <a:gd name="connsiteX3" fmla="*/ 0 w 2534561"/>
              <a:gd name="connsiteY3" fmla="*/ 464234 h 464234"/>
            </a:gdLst>
            <a:ahLst/>
            <a:cxnLst>
              <a:cxn ang="0">
                <a:pos x="connsiteX0" y="connsiteY0"/>
              </a:cxn>
              <a:cxn ang="0">
                <a:pos x="connsiteX1" y="connsiteY1"/>
              </a:cxn>
              <a:cxn ang="0">
                <a:pos x="connsiteX2" y="connsiteY2"/>
              </a:cxn>
              <a:cxn ang="0">
                <a:pos x="connsiteX3" y="connsiteY3"/>
              </a:cxn>
            </a:cxnLst>
            <a:rect l="l" t="t" r="r" b="b"/>
            <a:pathLst>
              <a:path w="2534561" h="464234">
                <a:moveTo>
                  <a:pt x="0" y="0"/>
                </a:moveTo>
                <a:lnTo>
                  <a:pt x="2534561" y="0"/>
                </a:lnTo>
                <a:lnTo>
                  <a:pt x="1996472" y="464234"/>
                </a:lnTo>
                <a:lnTo>
                  <a:pt x="0" y="4642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E115B8A4-3FB9-D114-98E0-DF55DD1B88FD}"/>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4304" b="24304"/>
          <a:stretch/>
        </p:blipFill>
        <p:spPr/>
      </p:pic>
    </p:spTree>
    <p:extLst>
      <p:ext uri="{BB962C8B-B14F-4D97-AF65-F5344CB8AC3E}">
        <p14:creationId xmlns:p14="http://schemas.microsoft.com/office/powerpoint/2010/main" val="43050391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7D5DA6-5AE9-4819-BE01-BC20D44C6F35}"/>
              </a:ext>
            </a:extLst>
          </p:cNvPr>
          <p:cNvSpPr/>
          <p:nvPr/>
        </p:nvSpPr>
        <p:spPr>
          <a:xfrm rot="21257449">
            <a:off x="-316794" y="3980065"/>
            <a:ext cx="12774007" cy="2880662"/>
          </a:xfrm>
          <a:prstGeom prst="rect">
            <a:avLst/>
          </a:prstGeom>
          <a:solidFill>
            <a:schemeClr val="accent1">
              <a:lumMod val="20000"/>
              <a:lumOff val="80000"/>
              <a:alpha val="7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F3D33BA-C39A-46D4-8293-7CF345CE665F}"/>
              </a:ext>
            </a:extLst>
          </p:cNvPr>
          <p:cNvSpPr txBox="1"/>
          <p:nvPr/>
        </p:nvSpPr>
        <p:spPr>
          <a:xfrm>
            <a:off x="965201" y="4490155"/>
            <a:ext cx="9629421" cy="2000548"/>
          </a:xfrm>
          <a:prstGeom prst="rect">
            <a:avLst/>
          </a:prstGeom>
          <a:noFill/>
        </p:spPr>
        <p:txBody>
          <a:bodyPr wrap="square" rtlCol="0">
            <a:spAutoFit/>
          </a:bodyPr>
          <a:lstStyle/>
          <a:p>
            <a:pPr algn="just"/>
            <a:r>
              <a:rPr lang="en-US" altLang="ko-KR" sz="1400" dirty="0">
                <a:cs typeface="Arial" pitchFamily="34" charset="0"/>
              </a:rPr>
              <a:t>GoDrive Albania software consists of three main modules: Guest, Users and Admin.</a:t>
            </a:r>
          </a:p>
          <a:p>
            <a:pPr algn="just"/>
            <a:endParaRPr lang="en-US" altLang="ko-KR" sz="1400" dirty="0">
              <a:cs typeface="Arial" pitchFamily="34" charset="0"/>
            </a:endParaRPr>
          </a:p>
          <a:p>
            <a:pPr algn="just"/>
            <a:r>
              <a:rPr lang="en-US" altLang="ko-KR" sz="1400" u="sng" dirty="0">
                <a:cs typeface="Arial" pitchFamily="34" charset="0"/>
              </a:rPr>
              <a:t>Guests</a:t>
            </a:r>
            <a:r>
              <a:rPr lang="en-US" altLang="ko-KR" sz="1400" dirty="0">
                <a:cs typeface="Arial" pitchFamily="34" charset="0"/>
              </a:rPr>
              <a:t>: these users can view the website and check information regarding the rental options. They can also inquire through the Contact Us page.</a:t>
            </a:r>
          </a:p>
          <a:p>
            <a:pPr algn="just"/>
            <a:r>
              <a:rPr lang="en-US" altLang="ko-KR" sz="1400" u="sng" dirty="0">
                <a:cs typeface="Arial" pitchFamily="34" charset="0"/>
              </a:rPr>
              <a:t>Users</a:t>
            </a:r>
            <a:r>
              <a:rPr lang="en-US" altLang="ko-KR" sz="1400" dirty="0">
                <a:cs typeface="Arial" pitchFamily="34" charset="0"/>
              </a:rPr>
              <a:t>: Guests can become registered users and log in with an email and password. They are able to book vehicles, view car booking history, edit profile, and post/view reviews.</a:t>
            </a:r>
          </a:p>
          <a:p>
            <a:pPr algn="just"/>
            <a:r>
              <a:rPr lang="en-US" altLang="ko-KR" sz="1400" u="sng" dirty="0">
                <a:cs typeface="Arial" pitchFamily="34" charset="0"/>
              </a:rPr>
              <a:t>Admins</a:t>
            </a:r>
            <a:r>
              <a:rPr lang="en-US" altLang="ko-KR" sz="1400" dirty="0">
                <a:cs typeface="Arial" pitchFamily="34" charset="0"/>
              </a:rPr>
              <a:t>: these users manage and have access to everything on the site. This role will be exclusive to developers, who will serve as peacekeepers, ensuring that the website remains functional and that community guidelines are followed.</a:t>
            </a:r>
          </a:p>
          <a:p>
            <a:endParaRPr lang="ko-KR" altLang="en-US" sz="1200" dirty="0">
              <a:solidFill>
                <a:schemeClr val="bg1"/>
              </a:solidFill>
              <a:cs typeface="Arial" pitchFamily="34" charset="0"/>
            </a:endParaRPr>
          </a:p>
        </p:txBody>
      </p:sp>
      <p:sp>
        <p:nvSpPr>
          <p:cNvPr id="8" name="TextBox 7">
            <a:extLst>
              <a:ext uri="{FF2B5EF4-FFF2-40B4-BE49-F238E27FC236}">
                <a16:creationId xmlns:a16="http://schemas.microsoft.com/office/drawing/2014/main" id="{F74F085C-650E-5B65-FFD3-B784ACCD681C}"/>
              </a:ext>
            </a:extLst>
          </p:cNvPr>
          <p:cNvSpPr txBox="1"/>
          <p:nvPr/>
        </p:nvSpPr>
        <p:spPr>
          <a:xfrm>
            <a:off x="7917083" y="3683801"/>
            <a:ext cx="6247649"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sng" strike="noStrike" kern="1200" cap="none" spc="0" normalizeH="0" baseline="0" noProof="0" dirty="0">
                <a:ln>
                  <a:noFill/>
                </a:ln>
                <a:solidFill>
                  <a:schemeClr val="accent5">
                    <a:lumMod val="50000"/>
                  </a:schemeClr>
                </a:solidFill>
                <a:effectLst/>
                <a:uLnTx/>
                <a:uFillTx/>
                <a:latin typeface="Arial"/>
                <a:cs typeface="+mn-cs"/>
              </a:rPr>
              <a:t>App Description:</a:t>
            </a:r>
          </a:p>
        </p:txBody>
      </p:sp>
    </p:spTree>
    <p:extLst>
      <p:ext uri="{BB962C8B-B14F-4D97-AF65-F5344CB8AC3E}">
        <p14:creationId xmlns:p14="http://schemas.microsoft.com/office/powerpoint/2010/main" val="116879916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62789F4-5014-4988-8C21-B5715F3AB7FF}"/>
              </a:ext>
            </a:extLst>
          </p:cNvPr>
          <p:cNvGrpSpPr/>
          <p:nvPr/>
        </p:nvGrpSpPr>
        <p:grpSpPr>
          <a:xfrm>
            <a:off x="-894150" y="2330572"/>
            <a:ext cx="7527148" cy="2873606"/>
            <a:chOff x="-2224453" y="3596782"/>
            <a:chExt cx="8641143" cy="2734813"/>
          </a:xfrm>
        </p:grpSpPr>
        <p:sp>
          <p:nvSpPr>
            <p:cNvPr id="4" name="직사각형 36">
              <a:extLst>
                <a:ext uri="{FF2B5EF4-FFF2-40B4-BE49-F238E27FC236}">
                  <a16:creationId xmlns:a16="http://schemas.microsoft.com/office/drawing/2014/main" id="{69E5EEB4-F69F-427B-89A0-DCB50AEBF2ED}"/>
                </a:ext>
              </a:extLst>
            </p:cNvPr>
            <p:cNvSpPr/>
            <p:nvPr/>
          </p:nvSpPr>
          <p:spPr>
            <a:xfrm>
              <a:off x="-2224453" y="3596782"/>
              <a:ext cx="7520353" cy="766800"/>
            </a:xfrm>
            <a:prstGeom prst="rect">
              <a:avLst/>
            </a:prstGeom>
            <a:gradFill flip="none" rotWithShape="1">
              <a:gsLst>
                <a:gs pos="0">
                  <a:schemeClr val="accent2">
                    <a:lumMod val="18000"/>
                  </a:schemeClr>
                </a:gs>
                <a:gs pos="26000">
                  <a:schemeClr val="accent2"/>
                </a:gs>
                <a:gs pos="100000">
                  <a:schemeClr val="accent2"/>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Down Arrow 3">
              <a:extLst>
                <a:ext uri="{FF2B5EF4-FFF2-40B4-BE49-F238E27FC236}">
                  <a16:creationId xmlns:a16="http://schemas.microsoft.com/office/drawing/2014/main" id="{4A92B039-6845-4D0F-AA29-19F09371AB0E}"/>
                </a:ext>
              </a:extLst>
            </p:cNvPr>
            <p:cNvSpPr/>
            <p:nvPr/>
          </p:nvSpPr>
          <p:spPr>
            <a:xfrm rot="10800000" flipH="1" flipV="1">
              <a:off x="4904522" y="3596782"/>
              <a:ext cx="1512168" cy="2734813"/>
            </a:xfrm>
            <a:custGeom>
              <a:avLst/>
              <a:gdLst/>
              <a:ahLst/>
              <a:cxnLst/>
              <a:rect l="l" t="t" r="r" b="b"/>
              <a:pathLst>
                <a:path w="1512168" h="2430270">
                  <a:moveTo>
                    <a:pt x="756084" y="2430270"/>
                  </a:moveTo>
                  <a:lnTo>
                    <a:pt x="0" y="1674186"/>
                  </a:lnTo>
                  <a:lnTo>
                    <a:pt x="378042" y="1674186"/>
                  </a:lnTo>
                  <a:lnTo>
                    <a:pt x="378042" y="0"/>
                  </a:lnTo>
                  <a:lnTo>
                    <a:pt x="1134126" y="756084"/>
                  </a:lnTo>
                  <a:lnTo>
                    <a:pt x="1134126" y="1674186"/>
                  </a:lnTo>
                  <a:lnTo>
                    <a:pt x="1512168" y="167418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6" name="Group 15">
            <a:extLst>
              <a:ext uri="{FF2B5EF4-FFF2-40B4-BE49-F238E27FC236}">
                <a16:creationId xmlns:a16="http://schemas.microsoft.com/office/drawing/2014/main" id="{1261FFE1-136E-4C50-8196-E3A7391CACE1}"/>
              </a:ext>
            </a:extLst>
          </p:cNvPr>
          <p:cNvGrpSpPr/>
          <p:nvPr/>
        </p:nvGrpSpPr>
        <p:grpSpPr>
          <a:xfrm>
            <a:off x="6134393" y="1254445"/>
            <a:ext cx="6057607" cy="3773347"/>
            <a:chOff x="6023340" y="1853191"/>
            <a:chExt cx="4392614" cy="2430270"/>
          </a:xfrm>
        </p:grpSpPr>
        <p:sp>
          <p:nvSpPr>
            <p:cNvPr id="17" name="직사각형 5">
              <a:extLst>
                <a:ext uri="{FF2B5EF4-FFF2-40B4-BE49-F238E27FC236}">
                  <a16:creationId xmlns:a16="http://schemas.microsoft.com/office/drawing/2014/main" id="{4E7A041A-2D73-42D0-821E-659B8B222C2E}"/>
                </a:ext>
              </a:extLst>
            </p:cNvPr>
            <p:cNvSpPr/>
            <p:nvPr/>
          </p:nvSpPr>
          <p:spPr>
            <a:xfrm>
              <a:off x="6896099" y="3803532"/>
              <a:ext cx="3519855" cy="447287"/>
            </a:xfrm>
            <a:prstGeom prst="rect">
              <a:avLst/>
            </a:prstGeom>
            <a:gradFill flip="none" rotWithShape="1">
              <a:gsLst>
                <a:gs pos="0">
                  <a:schemeClr val="accent1">
                    <a:lumMod val="52000"/>
                  </a:schemeClr>
                </a:gs>
                <a:gs pos="26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Down Arrow 3">
              <a:extLst>
                <a:ext uri="{FF2B5EF4-FFF2-40B4-BE49-F238E27FC236}">
                  <a16:creationId xmlns:a16="http://schemas.microsoft.com/office/drawing/2014/main" id="{E790A5A8-B6CF-4E6A-B85D-996FC658C17E}"/>
                </a:ext>
              </a:extLst>
            </p:cNvPr>
            <p:cNvSpPr/>
            <p:nvPr/>
          </p:nvSpPr>
          <p:spPr>
            <a:xfrm rot="10800000">
              <a:off x="6023340" y="1853191"/>
              <a:ext cx="1177526" cy="2430270"/>
            </a:xfrm>
            <a:custGeom>
              <a:avLst/>
              <a:gdLst/>
              <a:ahLst/>
              <a:cxnLst/>
              <a:rect l="l" t="t" r="r" b="b"/>
              <a:pathLst>
                <a:path w="1512168" h="2430270">
                  <a:moveTo>
                    <a:pt x="756084" y="2430270"/>
                  </a:moveTo>
                  <a:lnTo>
                    <a:pt x="0" y="1674186"/>
                  </a:lnTo>
                  <a:lnTo>
                    <a:pt x="378042" y="1674186"/>
                  </a:lnTo>
                  <a:lnTo>
                    <a:pt x="378042" y="0"/>
                  </a:lnTo>
                  <a:lnTo>
                    <a:pt x="1134126" y="756084"/>
                  </a:lnTo>
                  <a:lnTo>
                    <a:pt x="1134126" y="1674186"/>
                  </a:lnTo>
                  <a:lnTo>
                    <a:pt x="1512168" y="167418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8" name="TextBox 27">
            <a:extLst>
              <a:ext uri="{FF2B5EF4-FFF2-40B4-BE49-F238E27FC236}">
                <a16:creationId xmlns:a16="http://schemas.microsoft.com/office/drawing/2014/main" id="{7E299720-8E6A-4E3F-979C-44FCF2CA1C34}"/>
              </a:ext>
            </a:extLst>
          </p:cNvPr>
          <p:cNvSpPr txBox="1"/>
          <p:nvPr/>
        </p:nvSpPr>
        <p:spPr>
          <a:xfrm>
            <a:off x="9168189" y="3760825"/>
            <a:ext cx="3096344" cy="400110"/>
          </a:xfrm>
          <a:prstGeom prst="rect">
            <a:avLst/>
          </a:prstGeom>
          <a:noFill/>
        </p:spPr>
        <p:txBody>
          <a:bodyPr wrap="square" rtlCol="0">
            <a:spAutoFit/>
          </a:bodyPr>
          <a:lstStyle/>
          <a:p>
            <a:r>
              <a:rPr lang="en-US" altLang="ko-KR" sz="2000" b="1" dirty="0">
                <a:solidFill>
                  <a:schemeClr val="bg1"/>
                </a:solidFill>
                <a:cs typeface="Arial" pitchFamily="34" charset="0"/>
              </a:rPr>
              <a:t>Your Text Here</a:t>
            </a:r>
            <a:endParaRPr lang="ko-KR" altLang="en-US" sz="2000" b="1" dirty="0">
              <a:solidFill>
                <a:schemeClr val="bg1"/>
              </a:solidFill>
              <a:cs typeface="Arial" pitchFamily="34" charset="0"/>
            </a:endParaRPr>
          </a:p>
        </p:txBody>
      </p:sp>
      <p:sp>
        <p:nvSpPr>
          <p:cNvPr id="31" name="Freeform: Shape 30">
            <a:extLst>
              <a:ext uri="{FF2B5EF4-FFF2-40B4-BE49-F238E27FC236}">
                <a16:creationId xmlns:a16="http://schemas.microsoft.com/office/drawing/2014/main" id="{461AE355-29B0-435B-A932-921B0EF6BB51}"/>
              </a:ext>
            </a:extLst>
          </p:cNvPr>
          <p:cNvSpPr/>
          <p:nvPr/>
        </p:nvSpPr>
        <p:spPr>
          <a:xfrm>
            <a:off x="5793468" y="4099277"/>
            <a:ext cx="349295" cy="495301"/>
          </a:xfrm>
          <a:custGeom>
            <a:avLst/>
            <a:gdLst>
              <a:gd name="connsiteX0" fmla="*/ 677629 w 861753"/>
              <a:gd name="connsiteY0" fmla="*/ 723071 h 1062702"/>
              <a:gd name="connsiteX1" fmla="*/ 671565 w 861753"/>
              <a:gd name="connsiteY1" fmla="*/ 732774 h 1062702"/>
              <a:gd name="connsiteX2" fmla="*/ 668330 w 861753"/>
              <a:gd name="connsiteY2" fmla="*/ 954736 h 1062702"/>
              <a:gd name="connsiteX3" fmla="*/ 677225 w 861753"/>
              <a:gd name="connsiteY3" fmla="*/ 981016 h 1062702"/>
              <a:gd name="connsiteX4" fmla="*/ 695419 w 861753"/>
              <a:gd name="connsiteY4" fmla="*/ 986271 h 1062702"/>
              <a:gd name="connsiteX5" fmla="*/ 697036 w 861753"/>
              <a:gd name="connsiteY5" fmla="*/ 971716 h 1062702"/>
              <a:gd name="connsiteX6" fmla="*/ 683694 w 861753"/>
              <a:gd name="connsiteY6" fmla="*/ 919157 h 1062702"/>
              <a:gd name="connsiteX7" fmla="*/ 684502 w 861753"/>
              <a:gd name="connsiteY7" fmla="*/ 826572 h 1062702"/>
              <a:gd name="connsiteX8" fmla="*/ 684907 w 861753"/>
              <a:gd name="connsiteY8" fmla="*/ 733583 h 1062702"/>
              <a:gd name="connsiteX9" fmla="*/ 677629 w 861753"/>
              <a:gd name="connsiteY9" fmla="*/ 723071 h 1062702"/>
              <a:gd name="connsiteX10" fmla="*/ 678034 w 861753"/>
              <a:gd name="connsiteY10" fmla="*/ 134408 h 1062702"/>
              <a:gd name="connsiteX11" fmla="*/ 671565 w 861753"/>
              <a:gd name="connsiteY11" fmla="*/ 155027 h 1062702"/>
              <a:gd name="connsiteX12" fmla="*/ 671565 w 861753"/>
              <a:gd name="connsiteY12" fmla="*/ 650296 h 1062702"/>
              <a:gd name="connsiteX13" fmla="*/ 671565 w 861753"/>
              <a:gd name="connsiteY13" fmla="*/ 658383 h 1062702"/>
              <a:gd name="connsiteX14" fmla="*/ 683289 w 861753"/>
              <a:gd name="connsiteY14" fmla="*/ 670107 h 1062702"/>
              <a:gd name="connsiteX15" fmla="*/ 703505 w 861753"/>
              <a:gd name="connsiteY15" fmla="*/ 668086 h 1062702"/>
              <a:gd name="connsiteX16" fmla="*/ 735040 w 861753"/>
              <a:gd name="connsiteY16" fmla="*/ 689918 h 1062702"/>
              <a:gd name="connsiteX17" fmla="*/ 743530 w 861753"/>
              <a:gd name="connsiteY17" fmla="*/ 816465 h 1062702"/>
              <a:gd name="connsiteX18" fmla="*/ 743935 w 861753"/>
              <a:gd name="connsiteY18" fmla="*/ 915114 h 1062702"/>
              <a:gd name="connsiteX19" fmla="*/ 777896 w 861753"/>
              <a:gd name="connsiteY19" fmla="*/ 960396 h 1062702"/>
              <a:gd name="connsiteX20" fmla="*/ 806197 w 861753"/>
              <a:gd name="connsiteY20" fmla="*/ 909049 h 1062702"/>
              <a:gd name="connsiteX21" fmla="*/ 804984 w 861753"/>
              <a:gd name="connsiteY21" fmla="*/ 826168 h 1062702"/>
              <a:gd name="connsiteX22" fmla="*/ 798111 w 861753"/>
              <a:gd name="connsiteY22" fmla="*/ 365668 h 1062702"/>
              <a:gd name="connsiteX23" fmla="*/ 755659 w 861753"/>
              <a:gd name="connsiteY23" fmla="*/ 269849 h 1062702"/>
              <a:gd name="connsiteX24" fmla="*/ 735849 w 861753"/>
              <a:gd name="connsiteY24" fmla="*/ 212034 h 1062702"/>
              <a:gd name="connsiteX25" fmla="*/ 725741 w 861753"/>
              <a:gd name="connsiteY25" fmla="*/ 192223 h 1062702"/>
              <a:gd name="connsiteX26" fmla="*/ 678034 w 861753"/>
              <a:gd name="connsiteY26" fmla="*/ 134408 h 1062702"/>
              <a:gd name="connsiteX27" fmla="*/ 201363 w 861753"/>
              <a:gd name="connsiteY27" fmla="*/ 84274 h 1062702"/>
              <a:gd name="connsiteX28" fmla="*/ 152443 w 861753"/>
              <a:gd name="connsiteY28" fmla="*/ 132386 h 1062702"/>
              <a:gd name="connsiteX29" fmla="*/ 152443 w 861753"/>
              <a:gd name="connsiteY29" fmla="*/ 403267 h 1062702"/>
              <a:gd name="connsiteX30" fmla="*/ 201363 w 861753"/>
              <a:gd name="connsiteY30" fmla="*/ 451784 h 1062702"/>
              <a:gd name="connsiteX31" fmla="*/ 530869 w 861753"/>
              <a:gd name="connsiteY31" fmla="*/ 451784 h 1062702"/>
              <a:gd name="connsiteX32" fmla="*/ 580598 w 861753"/>
              <a:gd name="connsiteY32" fmla="*/ 402055 h 1062702"/>
              <a:gd name="connsiteX33" fmla="*/ 580598 w 861753"/>
              <a:gd name="connsiteY33" fmla="*/ 133195 h 1062702"/>
              <a:gd name="connsiteX34" fmla="*/ 530869 w 861753"/>
              <a:gd name="connsiteY34" fmla="*/ 84274 h 1062702"/>
              <a:gd name="connsiteX35" fmla="*/ 369148 w 861753"/>
              <a:gd name="connsiteY35" fmla="*/ 84274 h 1062702"/>
              <a:gd name="connsiteX36" fmla="*/ 201363 w 861753"/>
              <a:gd name="connsiteY36" fmla="*/ 84274 h 1062702"/>
              <a:gd name="connsiteX37" fmla="*/ 111203 w 861753"/>
              <a:gd name="connsiteY37" fmla="*/ 180 h 1062702"/>
              <a:gd name="connsiteX38" fmla="*/ 620623 w 861753"/>
              <a:gd name="connsiteY38" fmla="*/ 180 h 1062702"/>
              <a:gd name="connsiteX39" fmla="*/ 664692 w 861753"/>
              <a:gd name="connsiteY39" fmla="*/ 44653 h 1062702"/>
              <a:gd name="connsiteX40" fmla="*/ 664692 w 861753"/>
              <a:gd name="connsiteY40" fmla="*/ 54761 h 1062702"/>
              <a:gd name="connsiteX41" fmla="*/ 669139 w 861753"/>
              <a:gd name="connsiteY41" fmla="*/ 95595 h 1062702"/>
              <a:gd name="connsiteX42" fmla="*/ 723315 w 861753"/>
              <a:gd name="connsiteY42" fmla="*/ 129152 h 1062702"/>
              <a:gd name="connsiteX43" fmla="*/ 751212 w 861753"/>
              <a:gd name="connsiteY43" fmla="*/ 149771 h 1062702"/>
              <a:gd name="connsiteX44" fmla="*/ 790430 w 861753"/>
              <a:gd name="connsiteY44" fmla="*/ 189797 h 1062702"/>
              <a:gd name="connsiteX45" fmla="*/ 858352 w 861753"/>
              <a:gd name="connsiteY45" fmla="*/ 330898 h 1062702"/>
              <a:gd name="connsiteX46" fmla="*/ 853905 w 861753"/>
              <a:gd name="connsiteY46" fmla="*/ 516473 h 1062702"/>
              <a:gd name="connsiteX47" fmla="*/ 860374 w 861753"/>
              <a:gd name="connsiteY47" fmla="*/ 820912 h 1062702"/>
              <a:gd name="connsiteX48" fmla="*/ 851075 w 861753"/>
              <a:gd name="connsiteY48" fmla="*/ 945033 h 1062702"/>
              <a:gd name="connsiteX49" fmla="*/ 765767 w 861753"/>
              <a:gd name="connsiteY49" fmla="*/ 1014168 h 1062702"/>
              <a:gd name="connsiteX50" fmla="*/ 750808 w 861753"/>
              <a:gd name="connsiteY50" fmla="*/ 1035596 h 1062702"/>
              <a:gd name="connsiteX51" fmla="*/ 727358 w 861753"/>
              <a:gd name="connsiteY51" fmla="*/ 1062280 h 1062702"/>
              <a:gd name="connsiteX52" fmla="*/ 375616 w 861753"/>
              <a:gd name="connsiteY52" fmla="*/ 1062280 h 1062702"/>
              <a:gd name="connsiteX53" fmla="*/ 23874 w 861753"/>
              <a:gd name="connsiteY53" fmla="*/ 1062684 h 1062702"/>
              <a:gd name="connsiteX54" fmla="*/ 20 w 861753"/>
              <a:gd name="connsiteY54" fmla="*/ 1039235 h 1062702"/>
              <a:gd name="connsiteX55" fmla="*/ 48940 w 861753"/>
              <a:gd name="connsiteY55" fmla="*/ 987888 h 1062702"/>
              <a:gd name="connsiteX56" fmla="*/ 66730 w 861753"/>
              <a:gd name="connsiteY56" fmla="*/ 967673 h 1062702"/>
              <a:gd name="connsiteX57" fmla="*/ 66326 w 861753"/>
              <a:gd name="connsiteY57" fmla="*/ 64464 h 1062702"/>
              <a:gd name="connsiteX58" fmla="*/ 66326 w 861753"/>
              <a:gd name="connsiteY58" fmla="*/ 44249 h 1062702"/>
              <a:gd name="connsiteX59" fmla="*/ 111203 w 861753"/>
              <a:gd name="connsiteY59" fmla="*/ 180 h 106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61753" h="1062702">
                <a:moveTo>
                  <a:pt x="677629" y="723071"/>
                </a:moveTo>
                <a:cubicBezTo>
                  <a:pt x="669948" y="722262"/>
                  <a:pt x="671565" y="728731"/>
                  <a:pt x="671565" y="732774"/>
                </a:cubicBezTo>
                <a:cubicBezTo>
                  <a:pt x="672373" y="806761"/>
                  <a:pt x="670352" y="880748"/>
                  <a:pt x="668330" y="954736"/>
                </a:cubicBezTo>
                <a:cubicBezTo>
                  <a:pt x="667926" y="964439"/>
                  <a:pt x="671160" y="973334"/>
                  <a:pt x="677225" y="981016"/>
                </a:cubicBezTo>
                <a:cubicBezTo>
                  <a:pt x="682077" y="986675"/>
                  <a:pt x="688545" y="989506"/>
                  <a:pt x="695419" y="986271"/>
                </a:cubicBezTo>
                <a:cubicBezTo>
                  <a:pt x="701887" y="983037"/>
                  <a:pt x="698249" y="976568"/>
                  <a:pt x="697036" y="971716"/>
                </a:cubicBezTo>
                <a:cubicBezTo>
                  <a:pt x="693801" y="953927"/>
                  <a:pt x="685311" y="937755"/>
                  <a:pt x="683694" y="919157"/>
                </a:cubicBezTo>
                <a:cubicBezTo>
                  <a:pt x="680864" y="887622"/>
                  <a:pt x="683289" y="856086"/>
                  <a:pt x="684502" y="826572"/>
                </a:cubicBezTo>
                <a:cubicBezTo>
                  <a:pt x="684502" y="794228"/>
                  <a:pt x="687737" y="763905"/>
                  <a:pt x="684907" y="733583"/>
                </a:cubicBezTo>
                <a:cubicBezTo>
                  <a:pt x="684098" y="728731"/>
                  <a:pt x="683694" y="723879"/>
                  <a:pt x="677629" y="723071"/>
                </a:cubicBezTo>
                <a:close/>
                <a:moveTo>
                  <a:pt x="678034" y="134408"/>
                </a:moveTo>
                <a:cubicBezTo>
                  <a:pt x="669948" y="144515"/>
                  <a:pt x="671565" y="150176"/>
                  <a:pt x="671565" y="155027"/>
                </a:cubicBezTo>
                <a:cubicBezTo>
                  <a:pt x="671565" y="320386"/>
                  <a:pt x="671565" y="485341"/>
                  <a:pt x="671565" y="650296"/>
                </a:cubicBezTo>
                <a:cubicBezTo>
                  <a:pt x="671565" y="653127"/>
                  <a:pt x="671565" y="655553"/>
                  <a:pt x="671565" y="658383"/>
                </a:cubicBezTo>
                <a:cubicBezTo>
                  <a:pt x="670756" y="667277"/>
                  <a:pt x="674395" y="670916"/>
                  <a:pt x="683289" y="670107"/>
                </a:cubicBezTo>
                <a:cubicBezTo>
                  <a:pt x="690163" y="669299"/>
                  <a:pt x="696631" y="668894"/>
                  <a:pt x="703505" y="668086"/>
                </a:cubicBezTo>
                <a:cubicBezTo>
                  <a:pt x="720485" y="666064"/>
                  <a:pt x="730997" y="670512"/>
                  <a:pt x="735040" y="689918"/>
                </a:cubicBezTo>
                <a:cubicBezTo>
                  <a:pt x="743530" y="731965"/>
                  <a:pt x="747573" y="773609"/>
                  <a:pt x="743530" y="816465"/>
                </a:cubicBezTo>
                <a:cubicBezTo>
                  <a:pt x="740700" y="849213"/>
                  <a:pt x="738274" y="882366"/>
                  <a:pt x="743935" y="915114"/>
                </a:cubicBezTo>
                <a:cubicBezTo>
                  <a:pt x="748382" y="940990"/>
                  <a:pt x="764554" y="961205"/>
                  <a:pt x="777896" y="960396"/>
                </a:cubicBezTo>
                <a:cubicBezTo>
                  <a:pt x="792451" y="959587"/>
                  <a:pt x="806197" y="936542"/>
                  <a:pt x="806197" y="909049"/>
                </a:cubicBezTo>
                <a:cubicBezTo>
                  <a:pt x="806602" y="881557"/>
                  <a:pt x="804984" y="853660"/>
                  <a:pt x="804984" y="826168"/>
                </a:cubicBezTo>
                <a:cubicBezTo>
                  <a:pt x="806197" y="672533"/>
                  <a:pt x="809432" y="518899"/>
                  <a:pt x="798111" y="365668"/>
                </a:cubicBezTo>
                <a:cubicBezTo>
                  <a:pt x="795281" y="328472"/>
                  <a:pt x="792855" y="292894"/>
                  <a:pt x="755659" y="269849"/>
                </a:cubicBezTo>
                <a:cubicBezTo>
                  <a:pt x="736253" y="258124"/>
                  <a:pt x="731806" y="235079"/>
                  <a:pt x="735849" y="212034"/>
                </a:cubicBezTo>
                <a:cubicBezTo>
                  <a:pt x="737466" y="202330"/>
                  <a:pt x="737466" y="195862"/>
                  <a:pt x="725741" y="192223"/>
                </a:cubicBezTo>
                <a:cubicBezTo>
                  <a:pt x="699462" y="184137"/>
                  <a:pt x="672778" y="175242"/>
                  <a:pt x="678034" y="134408"/>
                </a:cubicBezTo>
                <a:close/>
                <a:moveTo>
                  <a:pt x="201363" y="84274"/>
                </a:moveTo>
                <a:cubicBezTo>
                  <a:pt x="169423" y="84274"/>
                  <a:pt x="152443" y="100042"/>
                  <a:pt x="152443" y="132386"/>
                </a:cubicBezTo>
                <a:cubicBezTo>
                  <a:pt x="152038" y="222545"/>
                  <a:pt x="152038" y="313108"/>
                  <a:pt x="152443" y="403267"/>
                </a:cubicBezTo>
                <a:cubicBezTo>
                  <a:pt x="152443" y="434803"/>
                  <a:pt x="169827" y="451784"/>
                  <a:pt x="201363" y="451784"/>
                </a:cubicBezTo>
                <a:cubicBezTo>
                  <a:pt x="311333" y="451784"/>
                  <a:pt x="420899" y="451784"/>
                  <a:pt x="530869" y="451784"/>
                </a:cubicBezTo>
                <a:cubicBezTo>
                  <a:pt x="564022" y="451784"/>
                  <a:pt x="580598" y="435207"/>
                  <a:pt x="580598" y="402055"/>
                </a:cubicBezTo>
                <a:cubicBezTo>
                  <a:pt x="581003" y="312300"/>
                  <a:pt x="581003" y="222950"/>
                  <a:pt x="580598" y="133195"/>
                </a:cubicBezTo>
                <a:cubicBezTo>
                  <a:pt x="580598" y="99638"/>
                  <a:pt x="564831" y="84274"/>
                  <a:pt x="530869" y="84274"/>
                </a:cubicBezTo>
                <a:cubicBezTo>
                  <a:pt x="477097" y="84274"/>
                  <a:pt x="422920" y="84274"/>
                  <a:pt x="369148" y="84274"/>
                </a:cubicBezTo>
                <a:cubicBezTo>
                  <a:pt x="313355" y="84274"/>
                  <a:pt x="257561" y="84274"/>
                  <a:pt x="201363" y="84274"/>
                </a:cubicBezTo>
                <a:close/>
                <a:moveTo>
                  <a:pt x="111203" y="180"/>
                </a:moveTo>
                <a:cubicBezTo>
                  <a:pt x="281010" y="180"/>
                  <a:pt x="450816" y="-225"/>
                  <a:pt x="620623" y="180"/>
                </a:cubicBezTo>
                <a:cubicBezTo>
                  <a:pt x="647306" y="180"/>
                  <a:pt x="663883" y="17565"/>
                  <a:pt x="664692" y="44653"/>
                </a:cubicBezTo>
                <a:cubicBezTo>
                  <a:pt x="664692" y="47887"/>
                  <a:pt x="664287" y="51526"/>
                  <a:pt x="664692" y="54761"/>
                </a:cubicBezTo>
                <a:cubicBezTo>
                  <a:pt x="666309" y="68507"/>
                  <a:pt x="658627" y="84679"/>
                  <a:pt x="669139" y="95595"/>
                </a:cubicBezTo>
                <a:cubicBezTo>
                  <a:pt x="684098" y="110958"/>
                  <a:pt x="701887" y="124704"/>
                  <a:pt x="723315" y="129152"/>
                </a:cubicBezTo>
                <a:cubicBezTo>
                  <a:pt x="737061" y="131982"/>
                  <a:pt x="744743" y="136834"/>
                  <a:pt x="751212" y="149771"/>
                </a:cubicBezTo>
                <a:cubicBezTo>
                  <a:pt x="759702" y="166752"/>
                  <a:pt x="774258" y="180903"/>
                  <a:pt x="790430" y="189797"/>
                </a:cubicBezTo>
                <a:cubicBezTo>
                  <a:pt x="847840" y="220928"/>
                  <a:pt x="855926" y="274296"/>
                  <a:pt x="858352" y="330898"/>
                </a:cubicBezTo>
                <a:cubicBezTo>
                  <a:pt x="861182" y="392757"/>
                  <a:pt x="858756" y="454615"/>
                  <a:pt x="853905" y="516473"/>
                </a:cubicBezTo>
                <a:cubicBezTo>
                  <a:pt x="845414" y="618357"/>
                  <a:pt x="853096" y="719432"/>
                  <a:pt x="860374" y="820912"/>
                </a:cubicBezTo>
                <a:cubicBezTo>
                  <a:pt x="863204" y="862555"/>
                  <a:pt x="862395" y="904198"/>
                  <a:pt x="851075" y="945033"/>
                </a:cubicBezTo>
                <a:cubicBezTo>
                  <a:pt x="837733" y="990718"/>
                  <a:pt x="813070" y="1011338"/>
                  <a:pt x="765767" y="1014168"/>
                </a:cubicBezTo>
                <a:cubicBezTo>
                  <a:pt x="749190" y="1015381"/>
                  <a:pt x="749190" y="1023871"/>
                  <a:pt x="750808" y="1035596"/>
                </a:cubicBezTo>
                <a:cubicBezTo>
                  <a:pt x="754042" y="1060258"/>
                  <a:pt x="752021" y="1062280"/>
                  <a:pt x="727358" y="1062280"/>
                </a:cubicBezTo>
                <a:cubicBezTo>
                  <a:pt x="610111" y="1062280"/>
                  <a:pt x="492863" y="1062280"/>
                  <a:pt x="375616" y="1062280"/>
                </a:cubicBezTo>
                <a:cubicBezTo>
                  <a:pt x="258368" y="1062280"/>
                  <a:pt x="141121" y="1061876"/>
                  <a:pt x="23874" y="1062684"/>
                </a:cubicBezTo>
                <a:cubicBezTo>
                  <a:pt x="5276" y="1063089"/>
                  <a:pt x="-385" y="1057024"/>
                  <a:pt x="20" y="1039235"/>
                </a:cubicBezTo>
                <a:cubicBezTo>
                  <a:pt x="424" y="1006890"/>
                  <a:pt x="14979" y="989506"/>
                  <a:pt x="48940" y="987888"/>
                </a:cubicBezTo>
                <a:cubicBezTo>
                  <a:pt x="65112" y="987080"/>
                  <a:pt x="66730" y="981420"/>
                  <a:pt x="66730" y="967673"/>
                </a:cubicBezTo>
                <a:cubicBezTo>
                  <a:pt x="66326" y="666873"/>
                  <a:pt x="66326" y="365668"/>
                  <a:pt x="66326" y="64464"/>
                </a:cubicBezTo>
                <a:cubicBezTo>
                  <a:pt x="66326" y="57590"/>
                  <a:pt x="65921" y="51122"/>
                  <a:pt x="66326" y="44249"/>
                </a:cubicBezTo>
                <a:cubicBezTo>
                  <a:pt x="67539" y="17565"/>
                  <a:pt x="84519" y="180"/>
                  <a:pt x="111203" y="18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2" name="Graphic 200">
            <a:extLst>
              <a:ext uri="{FF2B5EF4-FFF2-40B4-BE49-F238E27FC236}">
                <a16:creationId xmlns:a16="http://schemas.microsoft.com/office/drawing/2014/main" id="{605FFE32-D091-482B-86D0-E2B658C29777}"/>
              </a:ext>
            </a:extLst>
          </p:cNvPr>
          <p:cNvSpPr/>
          <p:nvPr/>
        </p:nvSpPr>
        <p:spPr>
          <a:xfrm>
            <a:off x="6543890" y="1843629"/>
            <a:ext cx="566802" cy="581177"/>
          </a:xfrm>
          <a:custGeom>
            <a:avLst/>
            <a:gdLst>
              <a:gd name="connsiteX0" fmla="*/ 2472688 w 2471476"/>
              <a:gd name="connsiteY0" fmla="*/ 2417325 h 2534158"/>
              <a:gd name="connsiteX1" fmla="*/ 2395678 w 2471476"/>
              <a:gd name="connsiteY1" fmla="*/ 2347031 h 2534158"/>
              <a:gd name="connsiteX2" fmla="*/ 2366575 w 2471476"/>
              <a:gd name="connsiteY2" fmla="*/ 2317033 h 2534158"/>
              <a:gd name="connsiteX3" fmla="*/ 2366128 w 2471476"/>
              <a:gd name="connsiteY3" fmla="*/ 212697 h 2534158"/>
              <a:gd name="connsiteX4" fmla="*/ 2358516 w 2471476"/>
              <a:gd name="connsiteY4" fmla="*/ 150910 h 2534158"/>
              <a:gd name="connsiteX5" fmla="*/ 2159724 w 2471476"/>
              <a:gd name="connsiteY5" fmla="*/ 1367 h 2534158"/>
              <a:gd name="connsiteX6" fmla="*/ 1465740 w 2471476"/>
              <a:gd name="connsiteY6" fmla="*/ 24 h 2534158"/>
              <a:gd name="connsiteX7" fmla="*/ 1253516 w 2471476"/>
              <a:gd name="connsiteY7" fmla="*/ 210906 h 2534158"/>
              <a:gd name="connsiteX8" fmla="*/ 1254411 w 2471476"/>
              <a:gd name="connsiteY8" fmla="*/ 1267551 h 2534158"/>
              <a:gd name="connsiteX9" fmla="*/ 1252172 w 2471476"/>
              <a:gd name="connsiteY9" fmla="*/ 1293967 h 2534158"/>
              <a:gd name="connsiteX10" fmla="*/ 1250381 w 2471476"/>
              <a:gd name="connsiteY10" fmla="*/ 1294415 h 2534158"/>
              <a:gd name="connsiteX11" fmla="*/ 1251277 w 2471476"/>
              <a:gd name="connsiteY11" fmla="*/ 1297102 h 2534158"/>
              <a:gd name="connsiteX12" fmla="*/ 1237845 w 2471476"/>
              <a:gd name="connsiteY12" fmla="*/ 1301579 h 2534158"/>
              <a:gd name="connsiteX13" fmla="*/ 1142478 w 2471476"/>
              <a:gd name="connsiteY13" fmla="*/ 1351725 h 2534158"/>
              <a:gd name="connsiteX14" fmla="*/ 1116958 w 2471476"/>
              <a:gd name="connsiteY14" fmla="*/ 1409930 h 2534158"/>
              <a:gd name="connsiteX15" fmla="*/ 1114719 w 2471476"/>
              <a:gd name="connsiteY15" fmla="*/ 1431869 h 2534158"/>
              <a:gd name="connsiteX16" fmla="*/ 1114719 w 2471476"/>
              <a:gd name="connsiteY16" fmla="*/ 2148239 h 2534158"/>
              <a:gd name="connsiteX17" fmla="*/ 1116062 w 2471476"/>
              <a:gd name="connsiteY17" fmla="*/ 2170625 h 2534158"/>
              <a:gd name="connsiteX18" fmla="*/ 1056962 w 2471476"/>
              <a:gd name="connsiteY18" fmla="*/ 2229278 h 2534158"/>
              <a:gd name="connsiteX19" fmla="*/ 869810 w 2471476"/>
              <a:gd name="connsiteY19" fmla="*/ 2229278 h 2534158"/>
              <a:gd name="connsiteX20" fmla="*/ 813396 w 2471476"/>
              <a:gd name="connsiteY20" fmla="*/ 2165700 h 2534158"/>
              <a:gd name="connsiteX21" fmla="*/ 814739 w 2471476"/>
              <a:gd name="connsiteY21" fmla="*/ 2152268 h 2534158"/>
              <a:gd name="connsiteX22" fmla="*/ 814739 w 2471476"/>
              <a:gd name="connsiteY22" fmla="*/ 1310981 h 2534158"/>
              <a:gd name="connsiteX23" fmla="*/ 812053 w 2471476"/>
              <a:gd name="connsiteY23" fmla="*/ 1293967 h 2534158"/>
              <a:gd name="connsiteX24" fmla="*/ 664749 w 2471476"/>
              <a:gd name="connsiteY24" fmla="*/ 1186064 h 2534158"/>
              <a:gd name="connsiteX25" fmla="*/ 581919 w 2471476"/>
              <a:gd name="connsiteY25" fmla="*/ 1186512 h 2534158"/>
              <a:gd name="connsiteX26" fmla="*/ 565800 w 2471476"/>
              <a:gd name="connsiteY26" fmla="*/ 1169946 h 2534158"/>
              <a:gd name="connsiteX27" fmla="*/ 565800 w 2471476"/>
              <a:gd name="connsiteY27" fmla="*/ 1089354 h 2534158"/>
              <a:gd name="connsiteX28" fmla="*/ 473120 w 2471476"/>
              <a:gd name="connsiteY28" fmla="*/ 996674 h 2534158"/>
              <a:gd name="connsiteX29" fmla="*/ 320892 w 2471476"/>
              <a:gd name="connsiteY29" fmla="*/ 997122 h 2534158"/>
              <a:gd name="connsiteX30" fmla="*/ 291341 w 2471476"/>
              <a:gd name="connsiteY30" fmla="*/ 968019 h 2534158"/>
              <a:gd name="connsiteX31" fmla="*/ 268507 w 2471476"/>
              <a:gd name="connsiteY31" fmla="*/ 940260 h 2534158"/>
              <a:gd name="connsiteX32" fmla="*/ 243882 w 2471476"/>
              <a:gd name="connsiteY32" fmla="*/ 970258 h 2534158"/>
              <a:gd name="connsiteX33" fmla="*/ 243882 w 2471476"/>
              <a:gd name="connsiteY33" fmla="*/ 1047715 h 2534158"/>
              <a:gd name="connsiteX34" fmla="*/ 225077 w 2471476"/>
              <a:gd name="connsiteY34" fmla="*/ 1066072 h 2534158"/>
              <a:gd name="connsiteX35" fmla="*/ 52701 w 2471476"/>
              <a:gd name="connsiteY35" fmla="*/ 1066072 h 2534158"/>
              <a:gd name="connsiteX36" fmla="*/ 316 w 2471476"/>
              <a:gd name="connsiteY36" fmla="*/ 1118009 h 2534158"/>
              <a:gd name="connsiteX37" fmla="*/ 53596 w 2471476"/>
              <a:gd name="connsiteY37" fmla="*/ 1168155 h 2534158"/>
              <a:gd name="connsiteX38" fmla="*/ 225972 w 2471476"/>
              <a:gd name="connsiteY38" fmla="*/ 1167707 h 2534158"/>
              <a:gd name="connsiteX39" fmla="*/ 243434 w 2471476"/>
              <a:gd name="connsiteY39" fmla="*/ 1184721 h 2534158"/>
              <a:gd name="connsiteX40" fmla="*/ 243434 w 2471476"/>
              <a:gd name="connsiteY40" fmla="*/ 1285461 h 2534158"/>
              <a:gd name="connsiteX41" fmla="*/ 223734 w 2471476"/>
              <a:gd name="connsiteY41" fmla="*/ 1305161 h 2534158"/>
              <a:gd name="connsiteX42" fmla="*/ 53596 w 2471476"/>
              <a:gd name="connsiteY42" fmla="*/ 1305161 h 2534158"/>
              <a:gd name="connsiteX43" fmla="*/ 1659 w 2471476"/>
              <a:gd name="connsiteY43" fmla="*/ 1368739 h 2534158"/>
              <a:gd name="connsiteX44" fmla="*/ 57178 w 2471476"/>
              <a:gd name="connsiteY44" fmla="*/ 1407691 h 2534158"/>
              <a:gd name="connsiteX45" fmla="*/ 227316 w 2471476"/>
              <a:gd name="connsiteY45" fmla="*/ 1407691 h 2534158"/>
              <a:gd name="connsiteX46" fmla="*/ 243434 w 2471476"/>
              <a:gd name="connsiteY46" fmla="*/ 1423362 h 2534158"/>
              <a:gd name="connsiteX47" fmla="*/ 243882 w 2471476"/>
              <a:gd name="connsiteY47" fmla="*/ 1498581 h 2534158"/>
              <a:gd name="connsiteX48" fmla="*/ 257314 w 2471476"/>
              <a:gd name="connsiteY48" fmla="*/ 1530817 h 2534158"/>
              <a:gd name="connsiteX49" fmla="*/ 290446 w 2471476"/>
              <a:gd name="connsiteY49" fmla="*/ 1504401 h 2534158"/>
              <a:gd name="connsiteX50" fmla="*/ 315519 w 2471476"/>
              <a:gd name="connsiteY50" fmla="*/ 1476194 h 2534158"/>
              <a:gd name="connsiteX51" fmla="*/ 469986 w 2471476"/>
              <a:gd name="connsiteY51" fmla="*/ 1476642 h 2534158"/>
              <a:gd name="connsiteX52" fmla="*/ 564905 w 2471476"/>
              <a:gd name="connsiteY52" fmla="*/ 1380827 h 2534158"/>
              <a:gd name="connsiteX53" fmla="*/ 564905 w 2471476"/>
              <a:gd name="connsiteY53" fmla="*/ 1291281 h 2534158"/>
              <a:gd name="connsiteX54" fmla="*/ 579680 w 2471476"/>
              <a:gd name="connsiteY54" fmla="*/ 1275163 h 2534158"/>
              <a:gd name="connsiteX55" fmla="*/ 662510 w 2471476"/>
              <a:gd name="connsiteY55" fmla="*/ 1275611 h 2534158"/>
              <a:gd name="connsiteX56" fmla="*/ 720268 w 2471476"/>
              <a:gd name="connsiteY56" fmla="*/ 1324413 h 2534158"/>
              <a:gd name="connsiteX57" fmla="*/ 719372 w 2471476"/>
              <a:gd name="connsiteY57" fmla="*/ 1335607 h 2534158"/>
              <a:gd name="connsiteX58" fmla="*/ 719372 w 2471476"/>
              <a:gd name="connsiteY58" fmla="*/ 2188087 h 2534158"/>
              <a:gd name="connsiteX59" fmla="*/ 721611 w 2471476"/>
              <a:gd name="connsiteY59" fmla="*/ 2205548 h 2534158"/>
              <a:gd name="connsiteX60" fmla="*/ 725641 w 2471476"/>
              <a:gd name="connsiteY60" fmla="*/ 2218085 h 2534158"/>
              <a:gd name="connsiteX61" fmla="*/ 833544 w 2471476"/>
              <a:gd name="connsiteY61" fmla="*/ 2318377 h 2534158"/>
              <a:gd name="connsiteX62" fmla="*/ 1092780 w 2471476"/>
              <a:gd name="connsiteY62" fmla="*/ 2318377 h 2534158"/>
              <a:gd name="connsiteX63" fmla="*/ 1202027 w 2471476"/>
              <a:gd name="connsiteY63" fmla="*/ 2200176 h 2534158"/>
              <a:gd name="connsiteX64" fmla="*/ 1202474 w 2471476"/>
              <a:gd name="connsiteY64" fmla="*/ 1658868 h 2534158"/>
              <a:gd name="connsiteX65" fmla="*/ 1205161 w 2471476"/>
              <a:gd name="connsiteY65" fmla="*/ 1444405 h 2534158"/>
              <a:gd name="connsiteX66" fmla="*/ 1236054 w 2471476"/>
              <a:gd name="connsiteY66" fmla="*/ 1397393 h 2534158"/>
              <a:gd name="connsiteX67" fmla="*/ 1249486 w 2471476"/>
              <a:gd name="connsiteY67" fmla="*/ 1425153 h 2534158"/>
              <a:gd name="connsiteX68" fmla="*/ 1249486 w 2471476"/>
              <a:gd name="connsiteY68" fmla="*/ 2315690 h 2534158"/>
              <a:gd name="connsiteX69" fmla="*/ 1220831 w 2471476"/>
              <a:gd name="connsiteY69" fmla="*/ 2343450 h 2534158"/>
              <a:gd name="connsiteX70" fmla="*/ 1206056 w 2471476"/>
              <a:gd name="connsiteY70" fmla="*/ 2346136 h 2534158"/>
              <a:gd name="connsiteX71" fmla="*/ 1145165 w 2471476"/>
              <a:gd name="connsiteY71" fmla="*/ 2405684 h 2534158"/>
              <a:gd name="connsiteX72" fmla="*/ 1146956 w 2471476"/>
              <a:gd name="connsiteY72" fmla="*/ 2485828 h 2534158"/>
              <a:gd name="connsiteX73" fmla="*/ 1211877 w 2471476"/>
              <a:gd name="connsiteY73" fmla="*/ 2537765 h 2534158"/>
              <a:gd name="connsiteX74" fmla="*/ 2398364 w 2471476"/>
              <a:gd name="connsiteY74" fmla="*/ 2537765 h 2534158"/>
              <a:gd name="connsiteX75" fmla="*/ 2409558 w 2471476"/>
              <a:gd name="connsiteY75" fmla="*/ 2537765 h 2534158"/>
              <a:gd name="connsiteX76" fmla="*/ 2467315 w 2471476"/>
              <a:gd name="connsiteY76" fmla="*/ 2488514 h 2534158"/>
              <a:gd name="connsiteX77" fmla="*/ 2472688 w 2471476"/>
              <a:gd name="connsiteY77" fmla="*/ 2417325 h 2534158"/>
              <a:gd name="connsiteX78" fmla="*/ 2217481 w 2471476"/>
              <a:gd name="connsiteY78" fmla="*/ 660876 h 2534158"/>
              <a:gd name="connsiteX79" fmla="*/ 2128830 w 2471476"/>
              <a:gd name="connsiteY79" fmla="*/ 767883 h 2534158"/>
              <a:gd name="connsiteX80" fmla="*/ 2081818 w 2471476"/>
              <a:gd name="connsiteY80" fmla="*/ 766988 h 2534158"/>
              <a:gd name="connsiteX81" fmla="*/ 1512752 w 2471476"/>
              <a:gd name="connsiteY81" fmla="*/ 766988 h 2534158"/>
              <a:gd name="connsiteX82" fmla="*/ 1488127 w 2471476"/>
              <a:gd name="connsiteY82" fmla="*/ 767436 h 2534158"/>
              <a:gd name="connsiteX83" fmla="*/ 1399476 w 2471476"/>
              <a:gd name="connsiteY83" fmla="*/ 664010 h 2534158"/>
              <a:gd name="connsiteX84" fmla="*/ 1399476 w 2471476"/>
              <a:gd name="connsiteY84" fmla="*/ 263738 h 2534158"/>
              <a:gd name="connsiteX85" fmla="*/ 1508275 w 2471476"/>
              <a:gd name="connsiteY85" fmla="*/ 156282 h 2534158"/>
              <a:gd name="connsiteX86" fmla="*/ 2107787 w 2471476"/>
              <a:gd name="connsiteY86" fmla="*/ 156282 h 2534158"/>
              <a:gd name="connsiteX87" fmla="*/ 2217481 w 2471476"/>
              <a:gd name="connsiteY87" fmla="*/ 267320 h 2534158"/>
              <a:gd name="connsiteX88" fmla="*/ 2217481 w 2471476"/>
              <a:gd name="connsiteY88" fmla="*/ 660876 h 253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471476" h="2534158">
                <a:moveTo>
                  <a:pt x="2472688" y="2417325"/>
                </a:moveTo>
                <a:cubicBezTo>
                  <a:pt x="2465972" y="2361807"/>
                  <a:pt x="2450749" y="2347479"/>
                  <a:pt x="2395678" y="2347031"/>
                </a:cubicBezTo>
                <a:cubicBezTo>
                  <a:pt x="2366128" y="2347031"/>
                  <a:pt x="2366575" y="2347031"/>
                  <a:pt x="2366575" y="2317033"/>
                </a:cubicBezTo>
                <a:cubicBezTo>
                  <a:pt x="2366575" y="1615439"/>
                  <a:pt x="2366575" y="914291"/>
                  <a:pt x="2366128" y="212697"/>
                </a:cubicBezTo>
                <a:cubicBezTo>
                  <a:pt x="2366128" y="192101"/>
                  <a:pt x="2364337" y="171058"/>
                  <a:pt x="2358516" y="150910"/>
                </a:cubicBezTo>
                <a:cubicBezTo>
                  <a:pt x="2332100" y="59125"/>
                  <a:pt x="2255538" y="1815"/>
                  <a:pt x="2159724" y="1367"/>
                </a:cubicBezTo>
                <a:cubicBezTo>
                  <a:pt x="1928246" y="1367"/>
                  <a:pt x="1697217" y="4054"/>
                  <a:pt x="1465740" y="24"/>
                </a:cubicBezTo>
                <a:cubicBezTo>
                  <a:pt x="1349330" y="-1767"/>
                  <a:pt x="1252620" y="95839"/>
                  <a:pt x="1253516" y="210906"/>
                </a:cubicBezTo>
                <a:cubicBezTo>
                  <a:pt x="1257097" y="563270"/>
                  <a:pt x="1254859" y="915187"/>
                  <a:pt x="1254411" y="1267551"/>
                </a:cubicBezTo>
                <a:cubicBezTo>
                  <a:pt x="1254411" y="1276506"/>
                  <a:pt x="1256650" y="1285461"/>
                  <a:pt x="1252172" y="1293967"/>
                </a:cubicBezTo>
                <a:cubicBezTo>
                  <a:pt x="1251277" y="1293967"/>
                  <a:pt x="1250829" y="1293967"/>
                  <a:pt x="1250381" y="1294415"/>
                </a:cubicBezTo>
                <a:cubicBezTo>
                  <a:pt x="1249486" y="1294863"/>
                  <a:pt x="1249934" y="1295759"/>
                  <a:pt x="1251277" y="1297102"/>
                </a:cubicBezTo>
                <a:cubicBezTo>
                  <a:pt x="1248591" y="1304265"/>
                  <a:pt x="1242322" y="1301131"/>
                  <a:pt x="1237845" y="1301579"/>
                </a:cubicBezTo>
                <a:cubicBezTo>
                  <a:pt x="1198445" y="1303818"/>
                  <a:pt x="1167103" y="1321279"/>
                  <a:pt x="1142478" y="1351725"/>
                </a:cubicBezTo>
                <a:cubicBezTo>
                  <a:pt x="1128599" y="1369186"/>
                  <a:pt x="1124569" y="1390230"/>
                  <a:pt x="1116958" y="1409930"/>
                </a:cubicBezTo>
                <a:cubicBezTo>
                  <a:pt x="1112480" y="1416646"/>
                  <a:pt x="1114719" y="1424257"/>
                  <a:pt x="1114719" y="1431869"/>
                </a:cubicBezTo>
                <a:cubicBezTo>
                  <a:pt x="1114719" y="1670509"/>
                  <a:pt x="1114719" y="1909598"/>
                  <a:pt x="1114719" y="2148239"/>
                </a:cubicBezTo>
                <a:cubicBezTo>
                  <a:pt x="1114719" y="2155850"/>
                  <a:pt x="1113823" y="2163014"/>
                  <a:pt x="1116062" y="2170625"/>
                </a:cubicBezTo>
                <a:cubicBezTo>
                  <a:pt x="1112928" y="2212712"/>
                  <a:pt x="1098601" y="2228383"/>
                  <a:pt x="1056962" y="2229278"/>
                </a:cubicBezTo>
                <a:cubicBezTo>
                  <a:pt x="994727" y="2230621"/>
                  <a:pt x="932045" y="2230621"/>
                  <a:pt x="869810" y="2229278"/>
                </a:cubicBezTo>
                <a:cubicBezTo>
                  <a:pt x="829514" y="2228383"/>
                  <a:pt x="812500" y="2207787"/>
                  <a:pt x="813396" y="2165700"/>
                </a:cubicBezTo>
                <a:cubicBezTo>
                  <a:pt x="814739" y="2161223"/>
                  <a:pt x="814739" y="2156746"/>
                  <a:pt x="814739" y="2152268"/>
                </a:cubicBezTo>
                <a:cubicBezTo>
                  <a:pt x="814739" y="1871989"/>
                  <a:pt x="814739" y="1591261"/>
                  <a:pt x="814739" y="1310981"/>
                </a:cubicBezTo>
                <a:cubicBezTo>
                  <a:pt x="814739" y="1305161"/>
                  <a:pt x="816530" y="1298893"/>
                  <a:pt x="812053" y="1293967"/>
                </a:cubicBezTo>
                <a:cubicBezTo>
                  <a:pt x="787427" y="1214271"/>
                  <a:pt x="749370" y="1186064"/>
                  <a:pt x="664749" y="1186064"/>
                </a:cubicBezTo>
                <a:cubicBezTo>
                  <a:pt x="636990" y="1186064"/>
                  <a:pt x="609678" y="1185617"/>
                  <a:pt x="581919" y="1186512"/>
                </a:cubicBezTo>
                <a:cubicBezTo>
                  <a:pt x="568935" y="1186960"/>
                  <a:pt x="565353" y="1182482"/>
                  <a:pt x="565800" y="1169946"/>
                </a:cubicBezTo>
                <a:cubicBezTo>
                  <a:pt x="566696" y="1143082"/>
                  <a:pt x="566248" y="1116218"/>
                  <a:pt x="565800" y="1089354"/>
                </a:cubicBezTo>
                <a:cubicBezTo>
                  <a:pt x="565353" y="1034731"/>
                  <a:pt x="527743" y="996674"/>
                  <a:pt x="473120" y="996674"/>
                </a:cubicBezTo>
                <a:cubicBezTo>
                  <a:pt x="422526" y="996226"/>
                  <a:pt x="371485" y="995331"/>
                  <a:pt x="320892" y="997122"/>
                </a:cubicBezTo>
                <a:cubicBezTo>
                  <a:pt x="297609" y="998017"/>
                  <a:pt x="287759" y="992197"/>
                  <a:pt x="291341" y="968019"/>
                </a:cubicBezTo>
                <a:cubicBezTo>
                  <a:pt x="294028" y="951453"/>
                  <a:pt x="287759" y="940260"/>
                  <a:pt x="268507" y="940260"/>
                </a:cubicBezTo>
                <a:cubicBezTo>
                  <a:pt x="248359" y="940260"/>
                  <a:pt x="244329" y="953692"/>
                  <a:pt x="243882" y="970258"/>
                </a:cubicBezTo>
                <a:cubicBezTo>
                  <a:pt x="243434" y="996226"/>
                  <a:pt x="242539" y="1021747"/>
                  <a:pt x="243882" y="1047715"/>
                </a:cubicBezTo>
                <a:cubicBezTo>
                  <a:pt x="244777" y="1062938"/>
                  <a:pt x="239404" y="1066072"/>
                  <a:pt x="225077" y="1066072"/>
                </a:cubicBezTo>
                <a:cubicBezTo>
                  <a:pt x="167767" y="1065177"/>
                  <a:pt x="110458" y="1065177"/>
                  <a:pt x="52701" y="1066072"/>
                </a:cubicBezTo>
                <a:cubicBezTo>
                  <a:pt x="21359" y="1066520"/>
                  <a:pt x="-132" y="1088459"/>
                  <a:pt x="316" y="1118009"/>
                </a:cubicBezTo>
                <a:cubicBezTo>
                  <a:pt x="764" y="1148007"/>
                  <a:pt x="21807" y="1168155"/>
                  <a:pt x="53596" y="1168155"/>
                </a:cubicBezTo>
                <a:cubicBezTo>
                  <a:pt x="110906" y="1168155"/>
                  <a:pt x="168663" y="1168603"/>
                  <a:pt x="225972" y="1167707"/>
                </a:cubicBezTo>
                <a:cubicBezTo>
                  <a:pt x="239404" y="1167707"/>
                  <a:pt x="243882" y="1170841"/>
                  <a:pt x="243434" y="1184721"/>
                </a:cubicBezTo>
                <a:cubicBezTo>
                  <a:pt x="242539" y="1218301"/>
                  <a:pt x="242091" y="1251881"/>
                  <a:pt x="243434" y="1285461"/>
                </a:cubicBezTo>
                <a:cubicBezTo>
                  <a:pt x="243882" y="1301131"/>
                  <a:pt x="239404" y="1305609"/>
                  <a:pt x="223734" y="1305161"/>
                </a:cubicBezTo>
                <a:cubicBezTo>
                  <a:pt x="166872" y="1304265"/>
                  <a:pt x="110458" y="1304265"/>
                  <a:pt x="53596" y="1305161"/>
                </a:cubicBezTo>
                <a:cubicBezTo>
                  <a:pt x="15539" y="1305609"/>
                  <a:pt x="-6400" y="1333816"/>
                  <a:pt x="1659" y="1368739"/>
                </a:cubicBezTo>
                <a:cubicBezTo>
                  <a:pt x="7032" y="1392468"/>
                  <a:pt x="27628" y="1407244"/>
                  <a:pt x="57178" y="1407691"/>
                </a:cubicBezTo>
                <a:cubicBezTo>
                  <a:pt x="114040" y="1408139"/>
                  <a:pt x="170454" y="1408139"/>
                  <a:pt x="227316" y="1407691"/>
                </a:cubicBezTo>
                <a:cubicBezTo>
                  <a:pt x="240300" y="1407691"/>
                  <a:pt x="243882" y="1410825"/>
                  <a:pt x="243434" y="1423362"/>
                </a:cubicBezTo>
                <a:cubicBezTo>
                  <a:pt x="242539" y="1448435"/>
                  <a:pt x="242986" y="1473508"/>
                  <a:pt x="243882" y="1498581"/>
                </a:cubicBezTo>
                <a:cubicBezTo>
                  <a:pt x="244329" y="1510670"/>
                  <a:pt x="242539" y="1524549"/>
                  <a:pt x="257314" y="1530817"/>
                </a:cubicBezTo>
                <a:cubicBezTo>
                  <a:pt x="276566" y="1538877"/>
                  <a:pt x="291789" y="1528131"/>
                  <a:pt x="290446" y="1504401"/>
                </a:cubicBezTo>
                <a:cubicBezTo>
                  <a:pt x="289550" y="1485149"/>
                  <a:pt x="290894" y="1474851"/>
                  <a:pt x="315519" y="1476194"/>
                </a:cubicBezTo>
                <a:cubicBezTo>
                  <a:pt x="367008" y="1478433"/>
                  <a:pt x="418497" y="1477090"/>
                  <a:pt x="469986" y="1476642"/>
                </a:cubicBezTo>
                <a:cubicBezTo>
                  <a:pt x="526848" y="1476194"/>
                  <a:pt x="564905" y="1438137"/>
                  <a:pt x="564905" y="1380827"/>
                </a:cubicBezTo>
                <a:cubicBezTo>
                  <a:pt x="564905" y="1350829"/>
                  <a:pt x="565353" y="1321279"/>
                  <a:pt x="564905" y="1291281"/>
                </a:cubicBezTo>
                <a:cubicBezTo>
                  <a:pt x="564905" y="1280088"/>
                  <a:pt x="567591" y="1275163"/>
                  <a:pt x="579680" y="1275163"/>
                </a:cubicBezTo>
                <a:cubicBezTo>
                  <a:pt x="607439" y="1276058"/>
                  <a:pt x="634751" y="1274715"/>
                  <a:pt x="662510" y="1275611"/>
                </a:cubicBezTo>
                <a:cubicBezTo>
                  <a:pt x="699224" y="1276954"/>
                  <a:pt x="714447" y="1290833"/>
                  <a:pt x="720268" y="1324413"/>
                </a:cubicBezTo>
                <a:cubicBezTo>
                  <a:pt x="719372" y="1327995"/>
                  <a:pt x="719372" y="1332025"/>
                  <a:pt x="719372" y="1335607"/>
                </a:cubicBezTo>
                <a:cubicBezTo>
                  <a:pt x="719372" y="1619916"/>
                  <a:pt x="719372" y="1903777"/>
                  <a:pt x="719372" y="2188087"/>
                </a:cubicBezTo>
                <a:cubicBezTo>
                  <a:pt x="719372" y="2193907"/>
                  <a:pt x="718029" y="2200176"/>
                  <a:pt x="721611" y="2205548"/>
                </a:cubicBezTo>
                <a:cubicBezTo>
                  <a:pt x="722954" y="2209578"/>
                  <a:pt x="725193" y="2213608"/>
                  <a:pt x="725641" y="2218085"/>
                </a:cubicBezTo>
                <a:cubicBezTo>
                  <a:pt x="735043" y="2271813"/>
                  <a:pt x="779368" y="2315690"/>
                  <a:pt x="833544" y="2318377"/>
                </a:cubicBezTo>
                <a:cubicBezTo>
                  <a:pt x="919956" y="2322406"/>
                  <a:pt x="1006368" y="2322854"/>
                  <a:pt x="1092780" y="2318377"/>
                </a:cubicBezTo>
                <a:cubicBezTo>
                  <a:pt x="1153224" y="2315243"/>
                  <a:pt x="1202027" y="2260172"/>
                  <a:pt x="1202027" y="2200176"/>
                </a:cubicBezTo>
                <a:cubicBezTo>
                  <a:pt x="1202474" y="2019740"/>
                  <a:pt x="1202027" y="1839304"/>
                  <a:pt x="1202474" y="1658868"/>
                </a:cubicBezTo>
                <a:cubicBezTo>
                  <a:pt x="1202474" y="1587231"/>
                  <a:pt x="1198892" y="1515594"/>
                  <a:pt x="1205161" y="1444405"/>
                </a:cubicBezTo>
                <a:cubicBezTo>
                  <a:pt x="1206951" y="1423810"/>
                  <a:pt x="1213220" y="1404557"/>
                  <a:pt x="1236054" y="1397393"/>
                </a:cubicBezTo>
                <a:cubicBezTo>
                  <a:pt x="1254411" y="1400080"/>
                  <a:pt x="1249486" y="1414407"/>
                  <a:pt x="1249486" y="1425153"/>
                </a:cubicBezTo>
                <a:cubicBezTo>
                  <a:pt x="1249486" y="1721999"/>
                  <a:pt x="1249486" y="2018844"/>
                  <a:pt x="1249486" y="2315690"/>
                </a:cubicBezTo>
                <a:cubicBezTo>
                  <a:pt x="1249486" y="2343002"/>
                  <a:pt x="1249486" y="2343002"/>
                  <a:pt x="1220831" y="2343450"/>
                </a:cubicBezTo>
                <a:cubicBezTo>
                  <a:pt x="1215906" y="2343450"/>
                  <a:pt x="1210086" y="2342106"/>
                  <a:pt x="1206056" y="2346136"/>
                </a:cubicBezTo>
                <a:cubicBezTo>
                  <a:pt x="1169790" y="2349718"/>
                  <a:pt x="1149194" y="2369866"/>
                  <a:pt x="1145165" y="2405684"/>
                </a:cubicBezTo>
                <a:cubicBezTo>
                  <a:pt x="1142478" y="2432548"/>
                  <a:pt x="1141135" y="2459412"/>
                  <a:pt x="1146956" y="2485828"/>
                </a:cubicBezTo>
                <a:cubicBezTo>
                  <a:pt x="1154119" y="2520751"/>
                  <a:pt x="1175610" y="2537765"/>
                  <a:pt x="1211877" y="2537765"/>
                </a:cubicBezTo>
                <a:cubicBezTo>
                  <a:pt x="1607223" y="2537765"/>
                  <a:pt x="2003018" y="2537765"/>
                  <a:pt x="2398364" y="2537765"/>
                </a:cubicBezTo>
                <a:cubicBezTo>
                  <a:pt x="2401946" y="2537765"/>
                  <a:pt x="2405976" y="2537765"/>
                  <a:pt x="2409558" y="2537765"/>
                </a:cubicBezTo>
                <a:cubicBezTo>
                  <a:pt x="2440899" y="2535974"/>
                  <a:pt x="2460599" y="2519408"/>
                  <a:pt x="2467315" y="2488514"/>
                </a:cubicBezTo>
                <a:cubicBezTo>
                  <a:pt x="2474031" y="2464785"/>
                  <a:pt x="2475374" y="2441503"/>
                  <a:pt x="2472688" y="2417325"/>
                </a:cubicBezTo>
                <a:close/>
                <a:moveTo>
                  <a:pt x="2217481" y="660876"/>
                </a:moveTo>
                <a:cubicBezTo>
                  <a:pt x="2217481" y="719976"/>
                  <a:pt x="2186587" y="757138"/>
                  <a:pt x="2128830" y="767883"/>
                </a:cubicBezTo>
                <a:cubicBezTo>
                  <a:pt x="2113160" y="766092"/>
                  <a:pt x="2097489" y="766988"/>
                  <a:pt x="2081818" y="766988"/>
                </a:cubicBezTo>
                <a:cubicBezTo>
                  <a:pt x="1891980" y="766988"/>
                  <a:pt x="1702142" y="766988"/>
                  <a:pt x="1512752" y="766988"/>
                </a:cubicBezTo>
                <a:cubicBezTo>
                  <a:pt x="1504693" y="766988"/>
                  <a:pt x="1496186" y="766540"/>
                  <a:pt x="1488127" y="767436"/>
                </a:cubicBezTo>
                <a:cubicBezTo>
                  <a:pt x="1433951" y="757586"/>
                  <a:pt x="1399924" y="718633"/>
                  <a:pt x="1399476" y="664010"/>
                </a:cubicBezTo>
                <a:cubicBezTo>
                  <a:pt x="1399028" y="530586"/>
                  <a:pt x="1399028" y="397162"/>
                  <a:pt x="1399476" y="263738"/>
                </a:cubicBezTo>
                <a:cubicBezTo>
                  <a:pt x="1399924" y="200608"/>
                  <a:pt x="1445144" y="156282"/>
                  <a:pt x="1508275" y="156282"/>
                </a:cubicBezTo>
                <a:cubicBezTo>
                  <a:pt x="1707963" y="156282"/>
                  <a:pt x="1908098" y="156282"/>
                  <a:pt x="2107787" y="156282"/>
                </a:cubicBezTo>
                <a:cubicBezTo>
                  <a:pt x="2174051" y="156282"/>
                  <a:pt x="2217481" y="201056"/>
                  <a:pt x="2217481" y="267320"/>
                </a:cubicBezTo>
                <a:cubicBezTo>
                  <a:pt x="2217481" y="398505"/>
                  <a:pt x="2217481" y="529690"/>
                  <a:pt x="2217481" y="660876"/>
                </a:cubicBezTo>
                <a:close/>
              </a:path>
            </a:pathLst>
          </a:custGeom>
          <a:solidFill>
            <a:schemeClr val="bg1"/>
          </a:solidFill>
          <a:ln w="4469" cap="flat">
            <a:noFill/>
            <a:prstDash val="solid"/>
            <a:miter/>
          </a:ln>
        </p:spPr>
        <p:txBody>
          <a:bodyPr rtlCol="0" anchor="ctr"/>
          <a:lstStyle/>
          <a:p>
            <a:endParaRPr lang="en-US"/>
          </a:p>
        </p:txBody>
      </p:sp>
      <p:sp>
        <p:nvSpPr>
          <p:cNvPr id="33" name="TextBox 32">
            <a:extLst>
              <a:ext uri="{FF2B5EF4-FFF2-40B4-BE49-F238E27FC236}">
                <a16:creationId xmlns:a16="http://schemas.microsoft.com/office/drawing/2014/main" id="{5F0F8497-4180-471F-AAE4-A644C8C54C06}"/>
              </a:ext>
            </a:extLst>
          </p:cNvPr>
          <p:cNvSpPr txBox="1"/>
          <p:nvPr/>
        </p:nvSpPr>
        <p:spPr>
          <a:xfrm>
            <a:off x="7758253" y="2639820"/>
            <a:ext cx="4354139" cy="954107"/>
          </a:xfrm>
          <a:prstGeom prst="rect">
            <a:avLst/>
          </a:prstGeom>
          <a:noFill/>
        </p:spPr>
        <p:txBody>
          <a:bodyPr wrap="square" rtlCol="0">
            <a:spAutoFit/>
          </a:bodyPr>
          <a:lstStyle/>
          <a:p>
            <a:pPr algn="just"/>
            <a:r>
              <a:rPr lang="en-US" altLang="ko-KR" sz="1400" dirty="0">
                <a:solidFill>
                  <a:schemeClr val="tx1">
                    <a:lumMod val="75000"/>
                    <a:lumOff val="25000"/>
                  </a:schemeClr>
                </a:solidFill>
                <a:cs typeface="Arial" pitchFamily="34" charset="0"/>
              </a:rPr>
              <a:t>We will consistently deliver quality products, friendly services and great values by practicing top notch customer service and make them confident that ‘GoDrive Albania' is their best car rental choice.</a:t>
            </a:r>
          </a:p>
        </p:txBody>
      </p:sp>
      <p:sp>
        <p:nvSpPr>
          <p:cNvPr id="35" name="TextBox 34">
            <a:extLst>
              <a:ext uri="{FF2B5EF4-FFF2-40B4-BE49-F238E27FC236}">
                <a16:creationId xmlns:a16="http://schemas.microsoft.com/office/drawing/2014/main" id="{232AEC66-5F7E-4050-AB7D-075145ACFDDE}"/>
              </a:ext>
            </a:extLst>
          </p:cNvPr>
          <p:cNvSpPr txBox="1"/>
          <p:nvPr/>
        </p:nvSpPr>
        <p:spPr>
          <a:xfrm>
            <a:off x="211301" y="4758252"/>
            <a:ext cx="4996895" cy="1169551"/>
          </a:xfrm>
          <a:prstGeom prst="rect">
            <a:avLst/>
          </a:prstGeom>
          <a:noFill/>
        </p:spPr>
        <p:txBody>
          <a:bodyPr wrap="square" rtlCol="0">
            <a:spAutoFit/>
          </a:bodyPr>
          <a:lstStyle/>
          <a:p>
            <a:pPr algn="just"/>
            <a:r>
              <a:rPr lang="en-US" altLang="ko-KR" sz="1400" dirty="0">
                <a:solidFill>
                  <a:schemeClr val="tx1">
                    <a:lumMod val="75000"/>
                    <a:lumOff val="25000"/>
                  </a:schemeClr>
                </a:solidFill>
                <a:cs typeface="Arial" pitchFamily="34" charset="0"/>
              </a:rPr>
              <a:t>We will be a growth-oriented car rental company by efficiently serving value-conscious customers for all of their car rental needs by always innovating.</a:t>
            </a:r>
          </a:p>
          <a:p>
            <a:pPr algn="just"/>
            <a:r>
              <a:rPr lang="en-US" altLang="ko-KR" sz="1400" dirty="0">
                <a:solidFill>
                  <a:schemeClr val="tx1">
                    <a:lumMod val="75000"/>
                    <a:lumOff val="25000"/>
                  </a:schemeClr>
                </a:solidFill>
                <a:cs typeface="Arial" pitchFamily="34" charset="0"/>
              </a:rPr>
              <a:t>"We will lead our industry by defining service excellence and building unmatched customer loyalty." </a:t>
            </a:r>
          </a:p>
        </p:txBody>
      </p:sp>
      <p:sp>
        <p:nvSpPr>
          <p:cNvPr id="36" name="TextBox 35">
            <a:extLst>
              <a:ext uri="{FF2B5EF4-FFF2-40B4-BE49-F238E27FC236}">
                <a16:creationId xmlns:a16="http://schemas.microsoft.com/office/drawing/2014/main" id="{A017FEB6-0CFB-456C-ACFF-1E570EEC4269}"/>
              </a:ext>
            </a:extLst>
          </p:cNvPr>
          <p:cNvSpPr txBox="1"/>
          <p:nvPr/>
        </p:nvSpPr>
        <p:spPr>
          <a:xfrm>
            <a:off x="280387" y="3346726"/>
            <a:ext cx="5035387" cy="1138773"/>
          </a:xfrm>
          <a:prstGeom prst="rect">
            <a:avLst/>
          </a:prstGeom>
          <a:noFill/>
        </p:spPr>
        <p:txBody>
          <a:bodyPr wrap="square" rtlCol="0">
            <a:spAutoFit/>
          </a:bodyPr>
          <a:lstStyle/>
          <a:p>
            <a:r>
              <a:rPr lang="en-US" altLang="ko-KR" sz="5400" b="1" u="sng" dirty="0">
                <a:solidFill>
                  <a:schemeClr val="accent2"/>
                </a:solidFill>
                <a:cs typeface="Arial" pitchFamily="34" charset="0"/>
              </a:rPr>
              <a:t>Our Vision:</a:t>
            </a:r>
          </a:p>
          <a:p>
            <a:endParaRPr lang="ko-KR" altLang="en-US" sz="1400" b="1" dirty="0">
              <a:solidFill>
                <a:schemeClr val="accent2"/>
              </a:solidFill>
              <a:cs typeface="Arial" pitchFamily="34" charset="0"/>
            </a:endParaRPr>
          </a:p>
        </p:txBody>
      </p:sp>
      <p:sp>
        <p:nvSpPr>
          <p:cNvPr id="11" name="TextBox 10">
            <a:extLst>
              <a:ext uri="{FF2B5EF4-FFF2-40B4-BE49-F238E27FC236}">
                <a16:creationId xmlns:a16="http://schemas.microsoft.com/office/drawing/2014/main" id="{4A293B0F-A6E1-20A7-C55C-BB031AB6F62D}"/>
              </a:ext>
            </a:extLst>
          </p:cNvPr>
          <p:cNvSpPr txBox="1"/>
          <p:nvPr/>
        </p:nvSpPr>
        <p:spPr>
          <a:xfrm>
            <a:off x="6420593" y="861736"/>
            <a:ext cx="5495192" cy="923330"/>
          </a:xfrm>
          <a:prstGeom prst="rect">
            <a:avLst/>
          </a:prstGeom>
          <a:noFill/>
        </p:spPr>
        <p:txBody>
          <a:bodyPr wrap="square" rtlCol="0" anchor="ctr">
            <a:spAutoFit/>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ko-KR" sz="5400" b="0" i="0" u="sng" strike="noStrike" kern="0" cap="none" spc="0" normalizeH="0" baseline="0" noProof="0" dirty="0">
                <a:ln>
                  <a:noFill/>
                </a:ln>
                <a:solidFill>
                  <a:schemeClr val="accent1"/>
                </a:solidFill>
                <a:effectLst/>
                <a:uLnTx/>
                <a:uFillTx/>
                <a:latin typeface="Arial"/>
              </a:rPr>
              <a:t>Our Mission:</a:t>
            </a:r>
          </a:p>
        </p:txBody>
      </p:sp>
    </p:spTree>
    <p:extLst>
      <p:ext uri="{BB962C8B-B14F-4D97-AF65-F5344CB8AC3E}">
        <p14:creationId xmlns:p14="http://schemas.microsoft.com/office/powerpoint/2010/main" val="230028539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747347-0A02-F1AC-F179-C506C334B69F}"/>
              </a:ext>
            </a:extLst>
          </p:cNvPr>
          <p:cNvSpPr txBox="1"/>
          <p:nvPr/>
        </p:nvSpPr>
        <p:spPr>
          <a:xfrm>
            <a:off x="170164" y="3989838"/>
            <a:ext cx="564804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br>
              <a:rPr kumimoji="0" lang="en-US" sz="1200" b="0" i="0" u="none" strike="noStrike" kern="0" cap="none" spc="0" normalizeH="0" baseline="0" noProof="0" dirty="0">
                <a:ln>
                  <a:noFill/>
                </a:ln>
                <a:solidFill>
                  <a:prstClr val="black"/>
                </a:solidFill>
                <a:effectLst/>
                <a:uLnTx/>
                <a:uFillTx/>
              </a:rPr>
            </a:br>
            <a:endParaRPr kumimoji="0" lang="en-US" altLang="ko-KR" sz="1200" b="0" i="0" u="none" strike="noStrike" kern="0" cap="none" spc="0" normalizeH="0" baseline="0" noProof="0" dirty="0">
              <a:ln>
                <a:noFill/>
              </a:ln>
              <a:solidFill>
                <a:prstClr val="white"/>
              </a:solidFill>
              <a:effectLst/>
              <a:uLnTx/>
              <a:uFillTx/>
              <a:cs typeface="Arial" pitchFamily="34" charset="0"/>
            </a:endParaRPr>
          </a:p>
        </p:txBody>
      </p:sp>
      <p:sp>
        <p:nvSpPr>
          <p:cNvPr id="8" name="TextBox 7">
            <a:extLst>
              <a:ext uri="{FF2B5EF4-FFF2-40B4-BE49-F238E27FC236}">
                <a16:creationId xmlns:a16="http://schemas.microsoft.com/office/drawing/2014/main" id="{6DAA9B69-ABC2-30ED-4C4F-F8E9D7A6EFDE}"/>
              </a:ext>
            </a:extLst>
          </p:cNvPr>
          <p:cNvSpPr txBox="1"/>
          <p:nvPr/>
        </p:nvSpPr>
        <p:spPr>
          <a:xfrm>
            <a:off x="-110722" y="138447"/>
            <a:ext cx="5527674" cy="1421928"/>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altLang="ko-KR" sz="4800" b="0" i="0" u="sng" strike="noStrike" kern="1200" cap="none" spc="0" normalizeH="0" baseline="0" noProof="0" dirty="0">
                <a:ln>
                  <a:noFill/>
                </a:ln>
                <a:solidFill>
                  <a:schemeClr val="bg1"/>
                </a:solidFill>
                <a:effectLst/>
                <a:uLnTx/>
                <a:uFillTx/>
                <a:latin typeface="Arial"/>
                <a:cs typeface="+mn-cs"/>
              </a:rPr>
              <a:t>SOFTWARE REQUIREMENTS:</a:t>
            </a:r>
          </a:p>
        </p:txBody>
      </p:sp>
      <p:sp>
        <p:nvSpPr>
          <p:cNvPr id="9" name="TextBox 8">
            <a:extLst>
              <a:ext uri="{FF2B5EF4-FFF2-40B4-BE49-F238E27FC236}">
                <a16:creationId xmlns:a16="http://schemas.microsoft.com/office/drawing/2014/main" id="{D20AFD77-FE54-773B-9760-4D980C7A8BA1}"/>
              </a:ext>
            </a:extLst>
          </p:cNvPr>
          <p:cNvSpPr txBox="1"/>
          <p:nvPr/>
        </p:nvSpPr>
        <p:spPr>
          <a:xfrm>
            <a:off x="358311" y="1795099"/>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itchFamily="34" charset="0"/>
              </a:rPr>
              <a:t>1</a:t>
            </a:r>
            <a:endParaRPr lang="ko-KR" altLang="en-US" sz="5400" b="1" dirty="0">
              <a:solidFill>
                <a:schemeClr val="accent1"/>
              </a:solidFill>
              <a:cs typeface="Arial" pitchFamily="34" charset="0"/>
            </a:endParaRPr>
          </a:p>
        </p:txBody>
      </p:sp>
      <p:sp>
        <p:nvSpPr>
          <p:cNvPr id="12" name="Rectangle 11">
            <a:extLst>
              <a:ext uri="{FF2B5EF4-FFF2-40B4-BE49-F238E27FC236}">
                <a16:creationId xmlns:a16="http://schemas.microsoft.com/office/drawing/2014/main" id="{7CC12424-4F6E-DC68-4F44-A9644CA746FB}"/>
              </a:ext>
            </a:extLst>
          </p:cNvPr>
          <p:cNvSpPr/>
          <p:nvPr/>
        </p:nvSpPr>
        <p:spPr>
          <a:xfrm>
            <a:off x="866150" y="1922809"/>
            <a:ext cx="54000" cy="54001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p>
        </p:txBody>
      </p:sp>
      <p:sp>
        <p:nvSpPr>
          <p:cNvPr id="13" name="TextBox 12">
            <a:extLst>
              <a:ext uri="{FF2B5EF4-FFF2-40B4-BE49-F238E27FC236}">
                <a16:creationId xmlns:a16="http://schemas.microsoft.com/office/drawing/2014/main" id="{FC191344-192E-F378-32C7-BEB86E58A712}"/>
              </a:ext>
            </a:extLst>
          </p:cNvPr>
          <p:cNvSpPr txBox="1"/>
          <p:nvPr/>
        </p:nvSpPr>
        <p:spPr>
          <a:xfrm>
            <a:off x="333814" y="2740585"/>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itchFamily="34" charset="0"/>
              </a:rPr>
              <a:t>2</a:t>
            </a:r>
            <a:endParaRPr lang="ko-KR" altLang="en-US" sz="5400" b="1" dirty="0">
              <a:solidFill>
                <a:schemeClr val="accent4"/>
              </a:solidFill>
              <a:cs typeface="Arial" pitchFamily="34" charset="0"/>
            </a:endParaRPr>
          </a:p>
        </p:txBody>
      </p:sp>
      <p:sp>
        <p:nvSpPr>
          <p:cNvPr id="14" name="Rectangle 13">
            <a:extLst>
              <a:ext uri="{FF2B5EF4-FFF2-40B4-BE49-F238E27FC236}">
                <a16:creationId xmlns:a16="http://schemas.microsoft.com/office/drawing/2014/main" id="{C3278549-A5A3-C163-CC72-A5BFBE1247EA}"/>
              </a:ext>
            </a:extLst>
          </p:cNvPr>
          <p:cNvSpPr/>
          <p:nvPr/>
        </p:nvSpPr>
        <p:spPr>
          <a:xfrm>
            <a:off x="866131" y="2860820"/>
            <a:ext cx="54000" cy="54001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p>
        </p:txBody>
      </p:sp>
      <p:sp>
        <p:nvSpPr>
          <p:cNvPr id="15" name="TextBox 14">
            <a:extLst>
              <a:ext uri="{FF2B5EF4-FFF2-40B4-BE49-F238E27FC236}">
                <a16:creationId xmlns:a16="http://schemas.microsoft.com/office/drawing/2014/main" id="{73187B46-8CD9-97E9-A03C-E725E72B82D9}"/>
              </a:ext>
            </a:extLst>
          </p:cNvPr>
          <p:cNvSpPr txBox="1"/>
          <p:nvPr/>
        </p:nvSpPr>
        <p:spPr>
          <a:xfrm>
            <a:off x="333814" y="3623905"/>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itchFamily="34" charset="0"/>
              </a:rPr>
              <a:t>3</a:t>
            </a:r>
            <a:endParaRPr lang="ko-KR" altLang="en-US" sz="5400" b="1" dirty="0">
              <a:solidFill>
                <a:schemeClr val="accent3"/>
              </a:solidFill>
              <a:cs typeface="Arial" pitchFamily="34" charset="0"/>
            </a:endParaRPr>
          </a:p>
        </p:txBody>
      </p:sp>
      <p:sp>
        <p:nvSpPr>
          <p:cNvPr id="16" name="Rectangle 15">
            <a:extLst>
              <a:ext uri="{FF2B5EF4-FFF2-40B4-BE49-F238E27FC236}">
                <a16:creationId xmlns:a16="http://schemas.microsoft.com/office/drawing/2014/main" id="{2D4181AA-EBE0-956B-7CC0-3BBE47D757FD}"/>
              </a:ext>
            </a:extLst>
          </p:cNvPr>
          <p:cNvSpPr/>
          <p:nvPr/>
        </p:nvSpPr>
        <p:spPr>
          <a:xfrm>
            <a:off x="839131" y="3797639"/>
            <a:ext cx="54000" cy="54001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p>
        </p:txBody>
      </p:sp>
      <p:sp>
        <p:nvSpPr>
          <p:cNvPr id="17" name="TextBox 16">
            <a:extLst>
              <a:ext uri="{FF2B5EF4-FFF2-40B4-BE49-F238E27FC236}">
                <a16:creationId xmlns:a16="http://schemas.microsoft.com/office/drawing/2014/main" id="{5FC3D5DF-9A1C-62BF-4F54-12F9A0775F23}"/>
              </a:ext>
            </a:extLst>
          </p:cNvPr>
          <p:cNvSpPr txBox="1"/>
          <p:nvPr/>
        </p:nvSpPr>
        <p:spPr>
          <a:xfrm>
            <a:off x="333814" y="4575178"/>
            <a:ext cx="376275" cy="858575"/>
          </a:xfrm>
          <a:prstGeom prst="rect">
            <a:avLst/>
          </a:prstGeom>
          <a:noFill/>
        </p:spPr>
        <p:txBody>
          <a:bodyPr wrap="square" lIns="0" tIns="0" rIns="0" bIns="0" rtlCol="0" anchor="ctr">
            <a:spAutoFit/>
          </a:bodyPr>
          <a:lstStyle/>
          <a:p>
            <a:r>
              <a:rPr lang="en-US" altLang="ko-KR" sz="5400" b="1" dirty="0">
                <a:solidFill>
                  <a:schemeClr val="accent2"/>
                </a:solidFill>
                <a:cs typeface="Arial" pitchFamily="34" charset="0"/>
              </a:rPr>
              <a:t>4</a:t>
            </a:r>
            <a:endParaRPr lang="ko-KR" altLang="en-US" sz="5400" b="1" dirty="0">
              <a:solidFill>
                <a:schemeClr val="accent2"/>
              </a:solidFill>
              <a:cs typeface="Arial" pitchFamily="34" charset="0"/>
            </a:endParaRPr>
          </a:p>
        </p:txBody>
      </p:sp>
      <p:sp>
        <p:nvSpPr>
          <p:cNvPr id="18" name="Rectangle 17">
            <a:extLst>
              <a:ext uri="{FF2B5EF4-FFF2-40B4-BE49-F238E27FC236}">
                <a16:creationId xmlns:a16="http://schemas.microsoft.com/office/drawing/2014/main" id="{65B03865-54B6-F157-535C-72DD7A5786F9}"/>
              </a:ext>
            </a:extLst>
          </p:cNvPr>
          <p:cNvSpPr/>
          <p:nvPr/>
        </p:nvSpPr>
        <p:spPr>
          <a:xfrm>
            <a:off x="839131" y="4734458"/>
            <a:ext cx="54000" cy="54001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p>
        </p:txBody>
      </p:sp>
      <p:pic>
        <p:nvPicPr>
          <p:cNvPr id="19" name="Picture 18">
            <a:extLst>
              <a:ext uri="{FF2B5EF4-FFF2-40B4-BE49-F238E27FC236}">
                <a16:creationId xmlns:a16="http://schemas.microsoft.com/office/drawing/2014/main" id="{9395827B-676B-F654-FE6F-EFA54E630919}"/>
              </a:ext>
            </a:extLst>
          </p:cNvPr>
          <p:cNvPicPr>
            <a:picLocks noChangeAspect="1"/>
          </p:cNvPicPr>
          <p:nvPr/>
        </p:nvPicPr>
        <p:blipFill>
          <a:blip r:embed="rId2"/>
          <a:stretch>
            <a:fillRect/>
          </a:stretch>
        </p:blipFill>
        <p:spPr>
          <a:xfrm>
            <a:off x="790359" y="5728587"/>
            <a:ext cx="48772" cy="542591"/>
          </a:xfrm>
          <a:prstGeom prst="rect">
            <a:avLst/>
          </a:prstGeom>
        </p:spPr>
      </p:pic>
      <p:sp>
        <p:nvSpPr>
          <p:cNvPr id="23" name="TextBox 22">
            <a:extLst>
              <a:ext uri="{FF2B5EF4-FFF2-40B4-BE49-F238E27FC236}">
                <a16:creationId xmlns:a16="http://schemas.microsoft.com/office/drawing/2014/main" id="{13C15756-47A8-4BD1-113A-B1F020F56BC1}"/>
              </a:ext>
            </a:extLst>
          </p:cNvPr>
          <p:cNvSpPr txBox="1"/>
          <p:nvPr/>
        </p:nvSpPr>
        <p:spPr>
          <a:xfrm>
            <a:off x="270097" y="5516850"/>
            <a:ext cx="618088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5400" b="1" i="0" u="none" strike="noStrike" kern="1200" cap="none" spc="0" normalizeH="0" baseline="0" noProof="0" dirty="0">
                <a:ln>
                  <a:noFill/>
                </a:ln>
                <a:solidFill>
                  <a:srgbClr val="595959"/>
                </a:solidFill>
                <a:effectLst/>
                <a:uLnTx/>
                <a:uFillTx/>
                <a:latin typeface="Arial"/>
                <a:cs typeface="Arial" pitchFamily="34" charset="0"/>
              </a:rPr>
              <a:t>5</a:t>
            </a:r>
            <a:endParaRPr kumimoji="0" lang="ko-KR" altLang="en-US" sz="5400" b="1" i="0" u="none" strike="noStrike" kern="1200" cap="none" spc="0" normalizeH="0" baseline="0" noProof="0" dirty="0">
              <a:ln>
                <a:noFill/>
              </a:ln>
              <a:solidFill>
                <a:srgbClr val="595959"/>
              </a:solidFill>
              <a:effectLst/>
              <a:uLnTx/>
              <a:uFillTx/>
              <a:latin typeface="Arial"/>
              <a:cs typeface="Arial" pitchFamily="34" charset="0"/>
            </a:endParaRPr>
          </a:p>
        </p:txBody>
      </p:sp>
      <p:grpSp>
        <p:nvGrpSpPr>
          <p:cNvPr id="24" name="Group 23">
            <a:extLst>
              <a:ext uri="{FF2B5EF4-FFF2-40B4-BE49-F238E27FC236}">
                <a16:creationId xmlns:a16="http://schemas.microsoft.com/office/drawing/2014/main" id="{4C3910D2-F543-28C5-52FA-BB81DBDA0A8D}"/>
              </a:ext>
            </a:extLst>
          </p:cNvPr>
          <p:cNvGrpSpPr/>
          <p:nvPr/>
        </p:nvGrpSpPr>
        <p:grpSpPr>
          <a:xfrm>
            <a:off x="1619354" y="1932694"/>
            <a:ext cx="3434878" cy="509238"/>
            <a:chOff x="4355975" y="1331342"/>
            <a:chExt cx="3012728" cy="509238"/>
          </a:xfrm>
        </p:grpSpPr>
        <p:sp>
          <p:nvSpPr>
            <p:cNvPr id="25" name="TextBox 24">
              <a:extLst>
                <a:ext uri="{FF2B5EF4-FFF2-40B4-BE49-F238E27FC236}">
                  <a16:creationId xmlns:a16="http://schemas.microsoft.com/office/drawing/2014/main" id="{84685243-86B0-2114-4E65-6081D764571D}"/>
                </a:ext>
              </a:extLst>
            </p:cNvPr>
            <p:cNvSpPr txBox="1"/>
            <p:nvPr/>
          </p:nvSpPr>
          <p:spPr>
            <a:xfrm>
              <a:off x="4355975" y="1331342"/>
              <a:ext cx="3012726" cy="307777"/>
            </a:xfrm>
            <a:prstGeom prst="rect">
              <a:avLst/>
            </a:prstGeom>
            <a:noFill/>
          </p:spPr>
          <p:txBody>
            <a:bodyPr wrap="square" rtlCol="0" anchor="ctr">
              <a:spAutoFit/>
            </a:bodyPr>
            <a:lstStyle/>
            <a:p>
              <a:r>
                <a:rPr lang="en-US" altLang="ko-KR" sz="1400" b="1" dirty="0">
                  <a:solidFill>
                    <a:schemeClr val="bg1"/>
                  </a:solidFill>
                  <a:cs typeface="Arial" pitchFamily="34" charset="0"/>
                </a:rPr>
                <a:t>Operating System :</a:t>
              </a:r>
              <a:endParaRPr lang="ko-KR" altLang="en-US" sz="1400" b="1" dirty="0">
                <a:solidFill>
                  <a:schemeClr val="bg1"/>
                </a:solidFill>
                <a:cs typeface="Arial" pitchFamily="34" charset="0"/>
              </a:endParaRPr>
            </a:p>
          </p:txBody>
        </p:sp>
        <p:sp>
          <p:nvSpPr>
            <p:cNvPr id="26" name="TextBox 25">
              <a:extLst>
                <a:ext uri="{FF2B5EF4-FFF2-40B4-BE49-F238E27FC236}">
                  <a16:creationId xmlns:a16="http://schemas.microsoft.com/office/drawing/2014/main" id="{EB824B37-63A7-E062-D9BA-F2AB47EB8496}"/>
                </a:ext>
              </a:extLst>
            </p:cNvPr>
            <p:cNvSpPr txBox="1"/>
            <p:nvPr/>
          </p:nvSpPr>
          <p:spPr>
            <a:xfrm>
              <a:off x="4355977" y="1563581"/>
              <a:ext cx="3012726" cy="276999"/>
            </a:xfrm>
            <a:prstGeom prst="rect">
              <a:avLst/>
            </a:prstGeom>
            <a:noFill/>
          </p:spPr>
          <p:txBody>
            <a:bodyPr wrap="square" rtlCol="0">
              <a:spAutoFit/>
            </a:bodyPr>
            <a:lstStyle/>
            <a:p>
              <a:r>
                <a:rPr lang="en-US" altLang="ko-KR" sz="1200" dirty="0">
                  <a:solidFill>
                    <a:schemeClr val="bg1"/>
                  </a:solidFill>
                  <a:cs typeface="Arial" pitchFamily="34" charset="0"/>
                </a:rPr>
                <a:t>Windows 7,8,10 , Linux</a:t>
              </a:r>
              <a:endParaRPr lang="ko-KR" altLang="en-US" sz="1200" dirty="0">
                <a:solidFill>
                  <a:schemeClr val="bg1"/>
                </a:solidFill>
                <a:cs typeface="Arial" pitchFamily="34" charset="0"/>
              </a:endParaRPr>
            </a:p>
          </p:txBody>
        </p:sp>
      </p:grpSp>
      <p:grpSp>
        <p:nvGrpSpPr>
          <p:cNvPr id="27" name="Group 26">
            <a:extLst>
              <a:ext uri="{FF2B5EF4-FFF2-40B4-BE49-F238E27FC236}">
                <a16:creationId xmlns:a16="http://schemas.microsoft.com/office/drawing/2014/main" id="{AA87FDAF-86D8-268D-0B5D-B4087BDDBCFD}"/>
              </a:ext>
            </a:extLst>
          </p:cNvPr>
          <p:cNvGrpSpPr/>
          <p:nvPr/>
        </p:nvGrpSpPr>
        <p:grpSpPr>
          <a:xfrm>
            <a:off x="1619352" y="4788387"/>
            <a:ext cx="3434878" cy="509238"/>
            <a:chOff x="4355975" y="1331342"/>
            <a:chExt cx="3012728" cy="509238"/>
          </a:xfrm>
        </p:grpSpPr>
        <p:sp>
          <p:nvSpPr>
            <p:cNvPr id="28" name="TextBox 27">
              <a:extLst>
                <a:ext uri="{FF2B5EF4-FFF2-40B4-BE49-F238E27FC236}">
                  <a16:creationId xmlns:a16="http://schemas.microsoft.com/office/drawing/2014/main" id="{E8389675-F3A3-541A-DEA1-17005C2D2289}"/>
                </a:ext>
              </a:extLst>
            </p:cNvPr>
            <p:cNvSpPr txBox="1"/>
            <p:nvPr/>
          </p:nvSpPr>
          <p:spPr>
            <a:xfrm>
              <a:off x="4355975" y="1331342"/>
              <a:ext cx="3012726" cy="307777"/>
            </a:xfrm>
            <a:prstGeom prst="rect">
              <a:avLst/>
            </a:prstGeom>
            <a:noFill/>
          </p:spPr>
          <p:txBody>
            <a:bodyPr wrap="square" rtlCol="0" anchor="ctr">
              <a:spAutoFit/>
            </a:bodyPr>
            <a:lstStyle/>
            <a:p>
              <a:r>
                <a:rPr lang="en-US" altLang="ko-KR" sz="1400" b="1" dirty="0">
                  <a:solidFill>
                    <a:schemeClr val="bg1"/>
                  </a:solidFill>
                  <a:cs typeface="Arial" pitchFamily="34" charset="0"/>
                </a:rPr>
                <a:t>User Interface Design :</a:t>
              </a:r>
              <a:endParaRPr lang="ko-KR" altLang="en-US" sz="1400" b="1" dirty="0">
                <a:solidFill>
                  <a:schemeClr val="bg1"/>
                </a:solidFill>
                <a:cs typeface="Arial" pitchFamily="34" charset="0"/>
              </a:endParaRPr>
            </a:p>
          </p:txBody>
        </p:sp>
        <p:sp>
          <p:nvSpPr>
            <p:cNvPr id="29" name="TextBox 28">
              <a:extLst>
                <a:ext uri="{FF2B5EF4-FFF2-40B4-BE49-F238E27FC236}">
                  <a16:creationId xmlns:a16="http://schemas.microsoft.com/office/drawing/2014/main" id="{CAD2525B-8EBF-9637-9A37-41BE1FA2E8C0}"/>
                </a:ext>
              </a:extLst>
            </p:cNvPr>
            <p:cNvSpPr txBox="1"/>
            <p:nvPr/>
          </p:nvSpPr>
          <p:spPr>
            <a:xfrm>
              <a:off x="4355977" y="1563581"/>
              <a:ext cx="3012726" cy="276999"/>
            </a:xfrm>
            <a:prstGeom prst="rect">
              <a:avLst/>
            </a:prstGeom>
            <a:noFill/>
          </p:spPr>
          <p:txBody>
            <a:bodyPr wrap="square" rtlCol="0">
              <a:spAutoFit/>
            </a:bodyPr>
            <a:lstStyle/>
            <a:p>
              <a:r>
                <a:rPr lang="en-US" altLang="ko-KR" sz="1200" dirty="0">
                  <a:solidFill>
                    <a:schemeClr val="bg1"/>
                  </a:solidFill>
                  <a:cs typeface="Arial" pitchFamily="34" charset="0"/>
                </a:rPr>
                <a:t>HTML, AJAX,JQUERY,JAVASCRIPT</a:t>
              </a:r>
              <a:endParaRPr lang="ko-KR" altLang="en-US" sz="1200" dirty="0">
                <a:solidFill>
                  <a:schemeClr val="bg1"/>
                </a:solidFill>
                <a:cs typeface="Arial" pitchFamily="34" charset="0"/>
              </a:endParaRPr>
            </a:p>
          </p:txBody>
        </p:sp>
      </p:grpSp>
      <p:grpSp>
        <p:nvGrpSpPr>
          <p:cNvPr id="30" name="Group 29">
            <a:extLst>
              <a:ext uri="{FF2B5EF4-FFF2-40B4-BE49-F238E27FC236}">
                <a16:creationId xmlns:a16="http://schemas.microsoft.com/office/drawing/2014/main" id="{0BBF3CCA-63EF-498B-D14F-5CFD1E08A251}"/>
              </a:ext>
            </a:extLst>
          </p:cNvPr>
          <p:cNvGrpSpPr/>
          <p:nvPr/>
        </p:nvGrpSpPr>
        <p:grpSpPr>
          <a:xfrm>
            <a:off x="1619354" y="2828248"/>
            <a:ext cx="3434879" cy="615652"/>
            <a:chOff x="4355974" y="1224928"/>
            <a:chExt cx="3012729" cy="615652"/>
          </a:xfrm>
        </p:grpSpPr>
        <p:sp>
          <p:nvSpPr>
            <p:cNvPr id="31" name="TextBox 30">
              <a:extLst>
                <a:ext uri="{FF2B5EF4-FFF2-40B4-BE49-F238E27FC236}">
                  <a16:creationId xmlns:a16="http://schemas.microsoft.com/office/drawing/2014/main" id="{E0144D10-127B-2229-B89B-2D165CF438B7}"/>
                </a:ext>
              </a:extLst>
            </p:cNvPr>
            <p:cNvSpPr txBox="1"/>
            <p:nvPr/>
          </p:nvSpPr>
          <p:spPr>
            <a:xfrm>
              <a:off x="4355974" y="1224928"/>
              <a:ext cx="3012726" cy="307777"/>
            </a:xfrm>
            <a:prstGeom prst="rect">
              <a:avLst/>
            </a:prstGeom>
            <a:noFill/>
          </p:spPr>
          <p:txBody>
            <a:bodyPr wrap="square" rtlCol="0" anchor="ctr">
              <a:spAutoFit/>
            </a:bodyPr>
            <a:lstStyle/>
            <a:p>
              <a:r>
                <a:rPr lang="en-US" altLang="ko-KR" sz="1400" b="1" dirty="0">
                  <a:solidFill>
                    <a:schemeClr val="bg1"/>
                  </a:solidFill>
                  <a:cs typeface="Arial" pitchFamily="34" charset="0"/>
                </a:rPr>
                <a:t>Language Used :</a:t>
              </a:r>
              <a:endParaRPr lang="ko-KR" altLang="en-US" sz="1400" b="1" dirty="0">
                <a:solidFill>
                  <a:schemeClr val="bg1"/>
                </a:solidFill>
                <a:cs typeface="Arial" pitchFamily="34" charset="0"/>
              </a:endParaRPr>
            </a:p>
          </p:txBody>
        </p:sp>
        <p:sp>
          <p:nvSpPr>
            <p:cNvPr id="32" name="TextBox 31">
              <a:extLst>
                <a:ext uri="{FF2B5EF4-FFF2-40B4-BE49-F238E27FC236}">
                  <a16:creationId xmlns:a16="http://schemas.microsoft.com/office/drawing/2014/main" id="{F3A860F7-1861-A330-F095-8218AE9FB7D5}"/>
                </a:ext>
              </a:extLst>
            </p:cNvPr>
            <p:cNvSpPr txBox="1"/>
            <p:nvPr/>
          </p:nvSpPr>
          <p:spPr>
            <a:xfrm>
              <a:off x="4355977" y="1563581"/>
              <a:ext cx="3012726" cy="276999"/>
            </a:xfrm>
            <a:prstGeom prst="rect">
              <a:avLst/>
            </a:prstGeom>
            <a:noFill/>
          </p:spPr>
          <p:txBody>
            <a:bodyPr wrap="square" rtlCol="0">
              <a:spAutoFit/>
            </a:bodyPr>
            <a:lstStyle/>
            <a:p>
              <a:r>
                <a:rPr lang="en-US" altLang="ko-KR" sz="1200" dirty="0">
                  <a:solidFill>
                    <a:schemeClr val="bg1"/>
                  </a:solidFill>
                  <a:cs typeface="Arial" pitchFamily="34" charset="0"/>
                </a:rPr>
                <a:t>PHP</a:t>
              </a:r>
              <a:endParaRPr lang="ko-KR" altLang="en-US" sz="1200" dirty="0">
                <a:solidFill>
                  <a:schemeClr val="bg1"/>
                </a:solidFill>
                <a:cs typeface="Arial" pitchFamily="34" charset="0"/>
              </a:endParaRPr>
            </a:p>
          </p:txBody>
        </p:sp>
      </p:grpSp>
      <p:grpSp>
        <p:nvGrpSpPr>
          <p:cNvPr id="33" name="Group 32">
            <a:extLst>
              <a:ext uri="{FF2B5EF4-FFF2-40B4-BE49-F238E27FC236}">
                <a16:creationId xmlns:a16="http://schemas.microsoft.com/office/drawing/2014/main" id="{AA7AEC08-0EDB-1528-8A71-88503CF37878}"/>
              </a:ext>
            </a:extLst>
          </p:cNvPr>
          <p:cNvGrpSpPr/>
          <p:nvPr/>
        </p:nvGrpSpPr>
        <p:grpSpPr>
          <a:xfrm>
            <a:off x="1619354" y="3787475"/>
            <a:ext cx="3434878" cy="493849"/>
            <a:chOff x="4355975" y="1346731"/>
            <a:chExt cx="3012728" cy="493849"/>
          </a:xfrm>
        </p:grpSpPr>
        <p:sp>
          <p:nvSpPr>
            <p:cNvPr id="34" name="TextBox 33">
              <a:extLst>
                <a:ext uri="{FF2B5EF4-FFF2-40B4-BE49-F238E27FC236}">
                  <a16:creationId xmlns:a16="http://schemas.microsoft.com/office/drawing/2014/main" id="{8FD14E45-DD8A-BE95-32FF-4379803DBE3D}"/>
                </a:ext>
              </a:extLst>
            </p:cNvPr>
            <p:cNvSpPr txBox="1"/>
            <p:nvPr/>
          </p:nvSpPr>
          <p:spPr>
            <a:xfrm>
              <a:off x="4355975" y="1346731"/>
              <a:ext cx="3012726" cy="276999"/>
            </a:xfrm>
            <a:prstGeom prst="rect">
              <a:avLst/>
            </a:prstGeom>
            <a:noFill/>
          </p:spPr>
          <p:txBody>
            <a:bodyPr wrap="square" rtlCol="0" anchor="ctr">
              <a:spAutoFit/>
            </a:bodyPr>
            <a:lstStyle/>
            <a:p>
              <a:r>
                <a:rPr lang="en-US" altLang="ko-KR" sz="1200" b="1" dirty="0">
                  <a:solidFill>
                    <a:schemeClr val="bg1"/>
                  </a:solidFill>
                  <a:cs typeface="Arial" pitchFamily="34" charset="0"/>
                </a:rPr>
                <a:t>Database :</a:t>
              </a:r>
              <a:endParaRPr lang="ko-KR" altLang="en-US" sz="1200" b="1" dirty="0">
                <a:solidFill>
                  <a:schemeClr val="bg1"/>
                </a:solidFill>
                <a:cs typeface="Arial" pitchFamily="34" charset="0"/>
              </a:endParaRPr>
            </a:p>
          </p:txBody>
        </p:sp>
        <p:sp>
          <p:nvSpPr>
            <p:cNvPr id="35" name="TextBox 34">
              <a:extLst>
                <a:ext uri="{FF2B5EF4-FFF2-40B4-BE49-F238E27FC236}">
                  <a16:creationId xmlns:a16="http://schemas.microsoft.com/office/drawing/2014/main" id="{5CD923C8-3649-0A96-BCE9-A1F848750EAD}"/>
                </a:ext>
              </a:extLst>
            </p:cNvPr>
            <p:cNvSpPr txBox="1"/>
            <p:nvPr/>
          </p:nvSpPr>
          <p:spPr>
            <a:xfrm>
              <a:off x="4355977" y="1563581"/>
              <a:ext cx="3012726" cy="276999"/>
            </a:xfrm>
            <a:prstGeom prst="rect">
              <a:avLst/>
            </a:prstGeom>
            <a:noFill/>
          </p:spPr>
          <p:txBody>
            <a:bodyPr wrap="square" rtlCol="0">
              <a:spAutoFit/>
            </a:bodyPr>
            <a:lstStyle/>
            <a:p>
              <a:r>
                <a:rPr lang="en-US" altLang="ko-KR" sz="1200" dirty="0">
                  <a:solidFill>
                    <a:schemeClr val="bg1"/>
                  </a:solidFill>
                  <a:cs typeface="Arial" pitchFamily="34" charset="0"/>
                </a:rPr>
                <a:t>My SQL</a:t>
              </a:r>
              <a:endParaRPr lang="ko-KR" altLang="en-US" sz="1200" dirty="0">
                <a:solidFill>
                  <a:schemeClr val="bg1"/>
                </a:solidFill>
                <a:cs typeface="Arial" pitchFamily="34" charset="0"/>
              </a:endParaRPr>
            </a:p>
          </p:txBody>
        </p:sp>
      </p:grpSp>
      <p:grpSp>
        <p:nvGrpSpPr>
          <p:cNvPr id="37" name="Group 36">
            <a:extLst>
              <a:ext uri="{FF2B5EF4-FFF2-40B4-BE49-F238E27FC236}">
                <a16:creationId xmlns:a16="http://schemas.microsoft.com/office/drawing/2014/main" id="{64D9809C-F1C8-453A-753A-3BB01AB3F9E0}"/>
              </a:ext>
            </a:extLst>
          </p:cNvPr>
          <p:cNvGrpSpPr/>
          <p:nvPr/>
        </p:nvGrpSpPr>
        <p:grpSpPr>
          <a:xfrm>
            <a:off x="1619350" y="5711867"/>
            <a:ext cx="3434878" cy="509238"/>
            <a:chOff x="4355975" y="1331342"/>
            <a:chExt cx="3012728" cy="509238"/>
          </a:xfrm>
        </p:grpSpPr>
        <p:sp>
          <p:nvSpPr>
            <p:cNvPr id="38" name="TextBox 37">
              <a:extLst>
                <a:ext uri="{FF2B5EF4-FFF2-40B4-BE49-F238E27FC236}">
                  <a16:creationId xmlns:a16="http://schemas.microsoft.com/office/drawing/2014/main" id="{4F45DBFD-691A-B75F-18E6-6BC6199334EE}"/>
                </a:ext>
              </a:extLst>
            </p:cNvPr>
            <p:cNvSpPr txBox="1"/>
            <p:nvPr/>
          </p:nvSpPr>
          <p:spPr>
            <a:xfrm>
              <a:off x="4355975" y="1331342"/>
              <a:ext cx="3012726" cy="307777"/>
            </a:xfrm>
            <a:prstGeom prst="rect">
              <a:avLst/>
            </a:prstGeom>
            <a:noFill/>
          </p:spPr>
          <p:txBody>
            <a:bodyPr wrap="square" rtlCol="0" anchor="ctr">
              <a:spAutoFit/>
            </a:bodyPr>
            <a:lstStyle/>
            <a:p>
              <a:r>
                <a:rPr lang="en-US" altLang="ko-KR" sz="1400" b="1" dirty="0">
                  <a:solidFill>
                    <a:schemeClr val="bg1"/>
                  </a:solidFill>
                  <a:cs typeface="Arial" pitchFamily="34" charset="0"/>
                </a:rPr>
                <a:t>Software : </a:t>
              </a:r>
              <a:endParaRPr lang="ko-KR" altLang="en-US" sz="1400" b="1" dirty="0">
                <a:solidFill>
                  <a:schemeClr val="bg1"/>
                </a:solidFill>
                <a:cs typeface="Arial" pitchFamily="34" charset="0"/>
              </a:endParaRPr>
            </a:p>
          </p:txBody>
        </p:sp>
        <p:sp>
          <p:nvSpPr>
            <p:cNvPr id="39" name="TextBox 38">
              <a:extLst>
                <a:ext uri="{FF2B5EF4-FFF2-40B4-BE49-F238E27FC236}">
                  <a16:creationId xmlns:a16="http://schemas.microsoft.com/office/drawing/2014/main" id="{A1EE5826-3F45-E86A-155E-33CF4696926D}"/>
                </a:ext>
              </a:extLst>
            </p:cNvPr>
            <p:cNvSpPr txBox="1"/>
            <p:nvPr/>
          </p:nvSpPr>
          <p:spPr>
            <a:xfrm>
              <a:off x="4355977" y="1563581"/>
              <a:ext cx="3012726" cy="276999"/>
            </a:xfrm>
            <a:prstGeom prst="rect">
              <a:avLst/>
            </a:prstGeom>
            <a:noFill/>
          </p:spPr>
          <p:txBody>
            <a:bodyPr wrap="square" rtlCol="0">
              <a:spAutoFit/>
            </a:bodyPr>
            <a:lstStyle/>
            <a:p>
              <a:r>
                <a:rPr lang="en-US" altLang="ko-KR" sz="1200" dirty="0">
                  <a:solidFill>
                    <a:schemeClr val="bg1"/>
                  </a:solidFill>
                  <a:cs typeface="Arial" pitchFamily="34" charset="0"/>
                </a:rPr>
                <a:t>XAMPP Server</a:t>
              </a:r>
              <a:endParaRPr lang="ko-KR" altLang="en-US" sz="1200" dirty="0">
                <a:solidFill>
                  <a:schemeClr val="bg1"/>
                </a:solidFill>
                <a:cs typeface="Arial" pitchFamily="34" charset="0"/>
              </a:endParaRPr>
            </a:p>
          </p:txBody>
        </p:sp>
      </p:grpSp>
    </p:spTree>
    <p:extLst>
      <p:ext uri="{BB962C8B-B14F-4D97-AF65-F5344CB8AC3E}">
        <p14:creationId xmlns:p14="http://schemas.microsoft.com/office/powerpoint/2010/main" val="211630282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POLICY</a:t>
            </a:r>
          </a:p>
        </p:txBody>
      </p:sp>
      <p:grpSp>
        <p:nvGrpSpPr>
          <p:cNvPr id="10" name="Group 5">
            <a:extLst>
              <a:ext uri="{FF2B5EF4-FFF2-40B4-BE49-F238E27FC236}">
                <a16:creationId xmlns:a16="http://schemas.microsoft.com/office/drawing/2014/main" id="{15865C09-78BD-4191-9E08-B0A460ABFFF9}"/>
              </a:ext>
            </a:extLst>
          </p:cNvPr>
          <p:cNvGrpSpPr/>
          <p:nvPr/>
        </p:nvGrpSpPr>
        <p:grpSpPr>
          <a:xfrm>
            <a:off x="756254" y="2366911"/>
            <a:ext cx="3419674" cy="1682944"/>
            <a:chOff x="2676933" y="3301949"/>
            <a:chExt cx="1550267" cy="1682944"/>
          </a:xfrm>
        </p:grpSpPr>
        <p:sp>
          <p:nvSpPr>
            <p:cNvPr id="11" name="TextBox 10">
              <a:extLst>
                <a:ext uri="{FF2B5EF4-FFF2-40B4-BE49-F238E27FC236}">
                  <a16:creationId xmlns:a16="http://schemas.microsoft.com/office/drawing/2014/main" id="{CB37611D-5D73-4A8E-9E08-957BD81E3012}"/>
                </a:ext>
              </a:extLst>
            </p:cNvPr>
            <p:cNvSpPr txBox="1"/>
            <p:nvPr/>
          </p:nvSpPr>
          <p:spPr>
            <a:xfrm>
              <a:off x="2676933" y="3301949"/>
              <a:ext cx="1550267" cy="400110"/>
            </a:xfrm>
            <a:prstGeom prst="rect">
              <a:avLst/>
            </a:prstGeom>
            <a:noFill/>
          </p:spPr>
          <p:txBody>
            <a:bodyPr wrap="square" rtlCol="0" anchor="ctr">
              <a:spAutoFit/>
            </a:bodyPr>
            <a:lstStyle/>
            <a:p>
              <a:r>
                <a:rPr lang="en-US" altLang="ko-KR" sz="2000" b="1" dirty="0">
                  <a:solidFill>
                    <a:schemeClr val="accent1"/>
                  </a:solidFill>
                  <a:cs typeface="Arial" pitchFamily="34" charset="0"/>
                </a:rPr>
                <a:t>PAYMENTS</a:t>
              </a:r>
              <a:endParaRPr lang="ko-KR" altLang="en-US" sz="2000" b="1" dirty="0">
                <a:solidFill>
                  <a:schemeClr val="accent1"/>
                </a:solidFill>
                <a:cs typeface="Arial" pitchFamily="34" charset="0"/>
              </a:endParaRPr>
            </a:p>
          </p:txBody>
        </p:sp>
        <p:sp>
          <p:nvSpPr>
            <p:cNvPr id="12" name="TextBox 11">
              <a:extLst>
                <a:ext uri="{FF2B5EF4-FFF2-40B4-BE49-F238E27FC236}">
                  <a16:creationId xmlns:a16="http://schemas.microsoft.com/office/drawing/2014/main" id="{0E47C6A1-BFD8-49A2-B6A3-E9DB5925E860}"/>
                </a:ext>
              </a:extLst>
            </p:cNvPr>
            <p:cNvSpPr txBox="1"/>
            <p:nvPr/>
          </p:nvSpPr>
          <p:spPr>
            <a:xfrm>
              <a:off x="2676933" y="3784564"/>
              <a:ext cx="1550267"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All payments shall be made either in Foreign Currencies (AL(LEK), €, $, £) at the start of the rental and in case of extension of rental, the adjustment to be made at the end of same.</a:t>
              </a:r>
            </a:p>
            <a:p>
              <a:r>
                <a:rPr lang="en-US" altLang="ko-KR" sz="1200" dirty="0">
                  <a:solidFill>
                    <a:schemeClr val="tx1">
                      <a:lumMod val="75000"/>
                      <a:lumOff val="25000"/>
                    </a:schemeClr>
                  </a:solidFill>
                  <a:cs typeface="Arial" pitchFamily="34" charset="0"/>
                </a:rPr>
                <a:t>Payment by Debit &amp; Credit Cards are also accepted,</a:t>
              </a:r>
              <a:endParaRPr lang="ko-KR" altLang="en-US" sz="1200" dirty="0">
                <a:solidFill>
                  <a:schemeClr val="tx1">
                    <a:lumMod val="75000"/>
                    <a:lumOff val="25000"/>
                  </a:schemeClr>
                </a:solidFill>
                <a:cs typeface="Arial" pitchFamily="34" charset="0"/>
              </a:endParaRPr>
            </a:p>
          </p:txBody>
        </p:sp>
      </p:grpSp>
      <p:grpSp>
        <p:nvGrpSpPr>
          <p:cNvPr id="13" name="Group 5">
            <a:extLst>
              <a:ext uri="{FF2B5EF4-FFF2-40B4-BE49-F238E27FC236}">
                <a16:creationId xmlns:a16="http://schemas.microsoft.com/office/drawing/2014/main" id="{5BD10D7C-AF59-41F9-8CD5-082547C5BEE6}"/>
              </a:ext>
            </a:extLst>
          </p:cNvPr>
          <p:cNvGrpSpPr/>
          <p:nvPr/>
        </p:nvGrpSpPr>
        <p:grpSpPr>
          <a:xfrm>
            <a:off x="4254154" y="2347920"/>
            <a:ext cx="3419674" cy="1282834"/>
            <a:chOff x="2676933" y="3148061"/>
            <a:chExt cx="1550267" cy="1282834"/>
          </a:xfrm>
        </p:grpSpPr>
        <p:sp>
          <p:nvSpPr>
            <p:cNvPr id="14" name="TextBox 13">
              <a:extLst>
                <a:ext uri="{FF2B5EF4-FFF2-40B4-BE49-F238E27FC236}">
                  <a16:creationId xmlns:a16="http://schemas.microsoft.com/office/drawing/2014/main" id="{D247CC9D-4A3B-4061-8C22-00415DC445D2}"/>
                </a:ext>
              </a:extLst>
            </p:cNvPr>
            <p:cNvSpPr txBox="1"/>
            <p:nvPr/>
          </p:nvSpPr>
          <p:spPr>
            <a:xfrm>
              <a:off x="2676933" y="3148061"/>
              <a:ext cx="1550267" cy="707886"/>
            </a:xfrm>
            <a:prstGeom prst="rect">
              <a:avLst/>
            </a:prstGeom>
            <a:noFill/>
          </p:spPr>
          <p:txBody>
            <a:bodyPr wrap="square" rtlCol="0" anchor="ctr">
              <a:spAutoFit/>
            </a:bodyPr>
            <a:lstStyle/>
            <a:p>
              <a:r>
                <a:rPr lang="en-US" altLang="ko-KR" sz="2000" b="1" dirty="0">
                  <a:solidFill>
                    <a:schemeClr val="accent2"/>
                  </a:solidFill>
                  <a:cs typeface="Arial" pitchFamily="34" charset="0"/>
                </a:rPr>
                <a:t>DRIVING LICENCE</a:t>
              </a:r>
              <a:endParaRPr lang="ko-KR" altLang="en-US" sz="2000" b="1" dirty="0">
                <a:solidFill>
                  <a:schemeClr val="accent2"/>
                </a:solidFill>
                <a:cs typeface="Arial" pitchFamily="34" charset="0"/>
              </a:endParaRPr>
            </a:p>
          </p:txBody>
        </p:sp>
        <p:sp>
          <p:nvSpPr>
            <p:cNvPr id="15" name="TextBox 14">
              <a:extLst>
                <a:ext uri="{FF2B5EF4-FFF2-40B4-BE49-F238E27FC236}">
                  <a16:creationId xmlns:a16="http://schemas.microsoft.com/office/drawing/2014/main" id="{E76A7CA6-FF49-46F7-AB19-F172F87610E0}"/>
                </a:ext>
              </a:extLst>
            </p:cNvPr>
            <p:cNvSpPr txBox="1"/>
            <p:nvPr/>
          </p:nvSpPr>
          <p:spPr>
            <a:xfrm>
              <a:off x="2676933" y="3784564"/>
              <a:ext cx="155026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 driver must be in possession of a valid driving license for at least a period of 1 year.</a:t>
              </a:r>
            </a:p>
            <a:p>
              <a:endParaRPr lang="en-US" altLang="ko-KR" sz="1200" dirty="0">
                <a:solidFill>
                  <a:schemeClr val="tx1">
                    <a:lumMod val="75000"/>
                    <a:lumOff val="25000"/>
                  </a:schemeClr>
                </a:solidFill>
                <a:cs typeface="Arial" pitchFamily="34" charset="0"/>
              </a:endParaRPr>
            </a:p>
          </p:txBody>
        </p:sp>
      </p:grpSp>
      <p:grpSp>
        <p:nvGrpSpPr>
          <p:cNvPr id="16" name="Group 5">
            <a:extLst>
              <a:ext uri="{FF2B5EF4-FFF2-40B4-BE49-F238E27FC236}">
                <a16:creationId xmlns:a16="http://schemas.microsoft.com/office/drawing/2014/main" id="{152F4CD7-6811-4E2A-B8E1-B8755B19D71F}"/>
              </a:ext>
            </a:extLst>
          </p:cNvPr>
          <p:cNvGrpSpPr/>
          <p:nvPr/>
        </p:nvGrpSpPr>
        <p:grpSpPr>
          <a:xfrm>
            <a:off x="7752054" y="2347920"/>
            <a:ext cx="3829523" cy="939343"/>
            <a:chOff x="2676933" y="3148061"/>
            <a:chExt cx="1732505" cy="939343"/>
          </a:xfrm>
        </p:grpSpPr>
        <p:sp>
          <p:nvSpPr>
            <p:cNvPr id="17" name="TextBox 16">
              <a:extLst>
                <a:ext uri="{FF2B5EF4-FFF2-40B4-BE49-F238E27FC236}">
                  <a16:creationId xmlns:a16="http://schemas.microsoft.com/office/drawing/2014/main" id="{E9A92D0D-A933-4781-965C-F757BA5ED307}"/>
                </a:ext>
              </a:extLst>
            </p:cNvPr>
            <p:cNvSpPr txBox="1"/>
            <p:nvPr/>
          </p:nvSpPr>
          <p:spPr>
            <a:xfrm>
              <a:off x="2676933" y="3148061"/>
              <a:ext cx="1550267" cy="707886"/>
            </a:xfrm>
            <a:prstGeom prst="rect">
              <a:avLst/>
            </a:prstGeom>
            <a:noFill/>
          </p:spPr>
          <p:txBody>
            <a:bodyPr wrap="square" rtlCol="0" anchor="ctr">
              <a:spAutoFit/>
            </a:bodyPr>
            <a:lstStyle/>
            <a:p>
              <a:r>
                <a:rPr lang="en-US" altLang="ko-KR" sz="2000" b="1" dirty="0">
                  <a:solidFill>
                    <a:schemeClr val="accent3"/>
                  </a:solidFill>
                  <a:cs typeface="Arial" pitchFamily="34" charset="0"/>
                </a:rPr>
                <a:t>MINIMUM AGE</a:t>
              </a:r>
            </a:p>
            <a:p>
              <a:endParaRPr lang="en-US" altLang="ko-KR" sz="2000" b="1" dirty="0">
                <a:solidFill>
                  <a:schemeClr val="accent3"/>
                </a:solidFill>
                <a:cs typeface="Arial" pitchFamily="34" charset="0"/>
              </a:endParaRPr>
            </a:p>
          </p:txBody>
        </p:sp>
        <p:sp>
          <p:nvSpPr>
            <p:cNvPr id="18" name="TextBox 17">
              <a:extLst>
                <a:ext uri="{FF2B5EF4-FFF2-40B4-BE49-F238E27FC236}">
                  <a16:creationId xmlns:a16="http://schemas.microsoft.com/office/drawing/2014/main" id="{78C574A7-457D-4D66-957E-3980DB3E0887}"/>
                </a:ext>
              </a:extLst>
            </p:cNvPr>
            <p:cNvSpPr txBox="1"/>
            <p:nvPr/>
          </p:nvSpPr>
          <p:spPr>
            <a:xfrm>
              <a:off x="2859171" y="3810405"/>
              <a:ext cx="155026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21 Years Old.</a:t>
              </a:r>
              <a:endParaRPr lang="ko-KR" altLang="en-US" sz="1200" dirty="0">
                <a:solidFill>
                  <a:schemeClr val="tx1">
                    <a:lumMod val="75000"/>
                    <a:lumOff val="25000"/>
                  </a:schemeClr>
                </a:solidFill>
                <a:cs typeface="Arial" pitchFamily="34" charset="0"/>
              </a:endParaRPr>
            </a:p>
          </p:txBody>
        </p:sp>
      </p:grpSp>
      <p:grpSp>
        <p:nvGrpSpPr>
          <p:cNvPr id="19" name="Group 5">
            <a:extLst>
              <a:ext uri="{FF2B5EF4-FFF2-40B4-BE49-F238E27FC236}">
                <a16:creationId xmlns:a16="http://schemas.microsoft.com/office/drawing/2014/main" id="{3AF84918-E2F2-4BA3-AA72-8ECE447EAD50}"/>
              </a:ext>
            </a:extLst>
          </p:cNvPr>
          <p:cNvGrpSpPr/>
          <p:nvPr/>
        </p:nvGrpSpPr>
        <p:grpSpPr>
          <a:xfrm>
            <a:off x="749221" y="4999554"/>
            <a:ext cx="3419674" cy="1498278"/>
            <a:chOff x="2676933" y="3301949"/>
            <a:chExt cx="1550267" cy="1498278"/>
          </a:xfrm>
        </p:grpSpPr>
        <p:sp>
          <p:nvSpPr>
            <p:cNvPr id="20" name="TextBox 19">
              <a:extLst>
                <a:ext uri="{FF2B5EF4-FFF2-40B4-BE49-F238E27FC236}">
                  <a16:creationId xmlns:a16="http://schemas.microsoft.com/office/drawing/2014/main" id="{B8883225-ADC2-4E4C-9200-1EEA37DC06FA}"/>
                </a:ext>
              </a:extLst>
            </p:cNvPr>
            <p:cNvSpPr txBox="1"/>
            <p:nvPr/>
          </p:nvSpPr>
          <p:spPr>
            <a:xfrm>
              <a:off x="2676933" y="3301949"/>
              <a:ext cx="1550267" cy="400110"/>
            </a:xfrm>
            <a:prstGeom prst="rect">
              <a:avLst/>
            </a:prstGeom>
            <a:noFill/>
          </p:spPr>
          <p:txBody>
            <a:bodyPr wrap="square" rtlCol="0" anchor="ctr">
              <a:spAutoFit/>
            </a:bodyPr>
            <a:lstStyle/>
            <a:p>
              <a:r>
                <a:rPr lang="en-US" altLang="ko-KR" sz="2000" b="1" dirty="0">
                  <a:solidFill>
                    <a:schemeClr val="accent4"/>
                  </a:solidFill>
                  <a:cs typeface="Arial" pitchFamily="34" charset="0"/>
                </a:rPr>
                <a:t>FUEL</a:t>
              </a:r>
              <a:endParaRPr lang="ko-KR" altLang="en-US" sz="2000" b="1" dirty="0">
                <a:solidFill>
                  <a:schemeClr val="accent4"/>
                </a:solidFill>
                <a:cs typeface="Arial" pitchFamily="34" charset="0"/>
              </a:endParaRPr>
            </a:p>
          </p:txBody>
        </p:sp>
        <p:sp>
          <p:nvSpPr>
            <p:cNvPr id="21" name="TextBox 20">
              <a:extLst>
                <a:ext uri="{FF2B5EF4-FFF2-40B4-BE49-F238E27FC236}">
                  <a16:creationId xmlns:a16="http://schemas.microsoft.com/office/drawing/2014/main" id="{D6BFF8BA-5381-4FD3-B209-38CCDE0AEC55}"/>
                </a:ext>
              </a:extLst>
            </p:cNvPr>
            <p:cNvSpPr txBox="1"/>
            <p:nvPr/>
          </p:nvSpPr>
          <p:spPr>
            <a:xfrm>
              <a:off x="2676933" y="3784564"/>
              <a:ext cx="1550267"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Petrol is at the client's charge. Each car is delivered with 1/4 of the total reserve of fuel or equivalent and must be returned to us at the same quantity provided to the client or else he will be charged.</a:t>
              </a:r>
              <a:endParaRPr lang="ko-KR" altLang="en-US" sz="1200" dirty="0">
                <a:solidFill>
                  <a:schemeClr val="tx1">
                    <a:lumMod val="75000"/>
                    <a:lumOff val="25000"/>
                  </a:schemeClr>
                </a:solidFill>
                <a:cs typeface="Arial" pitchFamily="34" charset="0"/>
              </a:endParaRPr>
            </a:p>
          </p:txBody>
        </p:sp>
      </p:grpSp>
      <p:grpSp>
        <p:nvGrpSpPr>
          <p:cNvPr id="22" name="Group 5">
            <a:extLst>
              <a:ext uri="{FF2B5EF4-FFF2-40B4-BE49-F238E27FC236}">
                <a16:creationId xmlns:a16="http://schemas.microsoft.com/office/drawing/2014/main" id="{1A2BFEFE-EDB7-4A61-B516-4B58E5EBA981}"/>
              </a:ext>
            </a:extLst>
          </p:cNvPr>
          <p:cNvGrpSpPr/>
          <p:nvPr/>
        </p:nvGrpSpPr>
        <p:grpSpPr>
          <a:xfrm>
            <a:off x="4249476" y="4845666"/>
            <a:ext cx="3424485" cy="1282834"/>
            <a:chOff x="2676933" y="3148061"/>
            <a:chExt cx="1550267" cy="1282834"/>
          </a:xfrm>
        </p:grpSpPr>
        <p:sp>
          <p:nvSpPr>
            <p:cNvPr id="23" name="TextBox 22">
              <a:extLst>
                <a:ext uri="{FF2B5EF4-FFF2-40B4-BE49-F238E27FC236}">
                  <a16:creationId xmlns:a16="http://schemas.microsoft.com/office/drawing/2014/main" id="{B603640C-6109-45E4-8D85-82C6FE3C8533}"/>
                </a:ext>
              </a:extLst>
            </p:cNvPr>
            <p:cNvSpPr txBox="1"/>
            <p:nvPr/>
          </p:nvSpPr>
          <p:spPr>
            <a:xfrm>
              <a:off x="2676933" y="3148061"/>
              <a:ext cx="1550267" cy="707886"/>
            </a:xfrm>
            <a:prstGeom prst="rect">
              <a:avLst/>
            </a:prstGeom>
            <a:noFill/>
          </p:spPr>
          <p:txBody>
            <a:bodyPr wrap="square" rtlCol="0" anchor="ctr">
              <a:spAutoFit/>
            </a:bodyPr>
            <a:lstStyle/>
            <a:p>
              <a:r>
                <a:rPr lang="en-US" altLang="ko-KR" sz="2000" b="1" dirty="0">
                  <a:solidFill>
                    <a:schemeClr val="accent5"/>
                  </a:solidFill>
                  <a:cs typeface="Arial" pitchFamily="34" charset="0"/>
                </a:rPr>
                <a:t>INSURANCE</a:t>
              </a:r>
            </a:p>
            <a:p>
              <a:endParaRPr lang="en-US" altLang="ko-KR" sz="2000" b="1" dirty="0">
                <a:solidFill>
                  <a:schemeClr val="accent5"/>
                </a:solidFill>
                <a:cs typeface="Arial" pitchFamily="34" charset="0"/>
              </a:endParaRPr>
            </a:p>
          </p:txBody>
        </p:sp>
        <p:sp>
          <p:nvSpPr>
            <p:cNvPr id="24" name="TextBox 23">
              <a:extLst>
                <a:ext uri="{FF2B5EF4-FFF2-40B4-BE49-F238E27FC236}">
                  <a16:creationId xmlns:a16="http://schemas.microsoft.com/office/drawing/2014/main" id="{6D6FC3FA-3C06-4EAA-B447-9015638EE7E7}"/>
                </a:ext>
              </a:extLst>
            </p:cNvPr>
            <p:cNvSpPr txBox="1"/>
            <p:nvPr/>
          </p:nvSpPr>
          <p:spPr>
            <a:xfrm>
              <a:off x="2676933" y="3784564"/>
              <a:ext cx="155026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All the cars have a Comprehensive Insurance Cover. But in case of accident if found guilty, the client will be responsible for the payment.</a:t>
              </a:r>
              <a:endParaRPr lang="ko-KR" altLang="en-US" sz="1200" dirty="0">
                <a:solidFill>
                  <a:schemeClr val="tx1">
                    <a:lumMod val="75000"/>
                    <a:lumOff val="25000"/>
                  </a:schemeClr>
                </a:solidFill>
                <a:cs typeface="Arial" pitchFamily="34" charset="0"/>
              </a:endParaRPr>
            </a:p>
          </p:txBody>
        </p:sp>
      </p:grpSp>
      <p:grpSp>
        <p:nvGrpSpPr>
          <p:cNvPr id="25" name="Group 5">
            <a:extLst>
              <a:ext uri="{FF2B5EF4-FFF2-40B4-BE49-F238E27FC236}">
                <a16:creationId xmlns:a16="http://schemas.microsoft.com/office/drawing/2014/main" id="{119BFDC7-C63E-4752-AE26-D7C454F56B99}"/>
              </a:ext>
            </a:extLst>
          </p:cNvPr>
          <p:cNvGrpSpPr/>
          <p:nvPr/>
        </p:nvGrpSpPr>
        <p:grpSpPr>
          <a:xfrm>
            <a:off x="7752054" y="4691778"/>
            <a:ext cx="3426705" cy="1990720"/>
            <a:chOff x="2676933" y="2994173"/>
            <a:chExt cx="1550267" cy="1990720"/>
          </a:xfrm>
        </p:grpSpPr>
        <p:sp>
          <p:nvSpPr>
            <p:cNvPr id="26" name="TextBox 25">
              <a:extLst>
                <a:ext uri="{FF2B5EF4-FFF2-40B4-BE49-F238E27FC236}">
                  <a16:creationId xmlns:a16="http://schemas.microsoft.com/office/drawing/2014/main" id="{B631CB38-0B71-45CE-978D-17C6B3FD2A12}"/>
                </a:ext>
              </a:extLst>
            </p:cNvPr>
            <p:cNvSpPr txBox="1"/>
            <p:nvPr/>
          </p:nvSpPr>
          <p:spPr>
            <a:xfrm>
              <a:off x="2676933" y="2994173"/>
              <a:ext cx="1550267" cy="1015663"/>
            </a:xfrm>
            <a:prstGeom prst="rect">
              <a:avLst/>
            </a:prstGeom>
            <a:noFill/>
          </p:spPr>
          <p:txBody>
            <a:bodyPr wrap="square" rtlCol="0" anchor="ctr">
              <a:spAutoFit/>
            </a:bodyPr>
            <a:lstStyle/>
            <a:p>
              <a:r>
                <a:rPr lang="en-US" altLang="ko-KR" sz="2000" b="1" dirty="0">
                  <a:solidFill>
                    <a:schemeClr val="accent6"/>
                  </a:solidFill>
                  <a:cs typeface="Arial" pitchFamily="34" charset="0"/>
                </a:rPr>
                <a:t>LOSS OF EQUIPMENTS &amp; TYRES</a:t>
              </a:r>
              <a:endParaRPr lang="ko-KR" altLang="en-US" sz="2000" b="1" dirty="0">
                <a:solidFill>
                  <a:schemeClr val="accent6"/>
                </a:solidFill>
                <a:cs typeface="Arial" pitchFamily="34" charset="0"/>
              </a:endParaRPr>
            </a:p>
          </p:txBody>
        </p:sp>
        <p:sp>
          <p:nvSpPr>
            <p:cNvPr id="27" name="TextBox 26">
              <a:extLst>
                <a:ext uri="{FF2B5EF4-FFF2-40B4-BE49-F238E27FC236}">
                  <a16:creationId xmlns:a16="http://schemas.microsoft.com/office/drawing/2014/main" id="{2CBB5632-B611-48A0-8E4C-6FA9A14353C5}"/>
                </a:ext>
              </a:extLst>
            </p:cNvPr>
            <p:cNvSpPr txBox="1"/>
            <p:nvPr/>
          </p:nvSpPr>
          <p:spPr>
            <a:xfrm>
              <a:off x="2676933" y="3784564"/>
              <a:ext cx="1550267"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All damages to equipment's (rim, wheel cover, triangular reflector, mirror, wheel-spanner, lifting jack, fire extinguisher, rubber mat...) and tires are not covered with insurance and it will be the responsibility of the client. Personal effects are not covered too.</a:t>
              </a:r>
              <a:endParaRPr lang="ko-KR" altLang="en-US" sz="1200" dirty="0">
                <a:solidFill>
                  <a:schemeClr val="tx1">
                    <a:lumMod val="75000"/>
                    <a:lumOff val="25000"/>
                  </a:schemeClr>
                </a:solidFill>
                <a:cs typeface="Arial" pitchFamily="34" charset="0"/>
              </a:endParaRPr>
            </a:p>
          </p:txBody>
        </p:sp>
      </p:grpSp>
      <p:grpSp>
        <p:nvGrpSpPr>
          <p:cNvPr id="38" name="Group 37">
            <a:extLst>
              <a:ext uri="{FF2B5EF4-FFF2-40B4-BE49-F238E27FC236}">
                <a16:creationId xmlns:a16="http://schemas.microsoft.com/office/drawing/2014/main" id="{BFCE63E9-3FDE-4138-BDFF-06A8314AB330}"/>
              </a:ext>
            </a:extLst>
          </p:cNvPr>
          <p:cNvGrpSpPr/>
          <p:nvPr/>
        </p:nvGrpSpPr>
        <p:grpSpPr>
          <a:xfrm>
            <a:off x="756254" y="1940848"/>
            <a:ext cx="10547598" cy="263769"/>
            <a:chOff x="764931" y="1899141"/>
            <a:chExt cx="9873761" cy="263769"/>
          </a:xfrm>
        </p:grpSpPr>
        <p:sp>
          <p:nvSpPr>
            <p:cNvPr id="3" name="Rectangle 2">
              <a:extLst>
                <a:ext uri="{FF2B5EF4-FFF2-40B4-BE49-F238E27FC236}">
                  <a16:creationId xmlns:a16="http://schemas.microsoft.com/office/drawing/2014/main" id="{50404620-BC50-4890-8EEB-43CD03DE817E}"/>
                </a:ext>
              </a:extLst>
            </p:cNvPr>
            <p:cNvSpPr/>
            <p:nvPr/>
          </p:nvSpPr>
          <p:spPr>
            <a:xfrm>
              <a:off x="764931" y="1899141"/>
              <a:ext cx="9873761" cy="2637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22BB6D75-65EA-4F98-A368-4947AE85AD6E}"/>
                </a:ext>
              </a:extLst>
            </p:cNvPr>
            <p:cNvCxnSpPr>
              <a:cxnSpLocks/>
              <a:stCxn id="3" idx="1"/>
              <a:endCxn id="3" idx="3"/>
            </p:cNvCxnSpPr>
            <p:nvPr/>
          </p:nvCxnSpPr>
          <p:spPr>
            <a:xfrm>
              <a:off x="764931" y="2031026"/>
              <a:ext cx="9873761" cy="0"/>
            </a:xfrm>
            <a:prstGeom prst="line">
              <a:avLst/>
            </a:prstGeom>
            <a:ln w="38100">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893C7090-808A-4899-98CB-8A29C97D1A0A}"/>
              </a:ext>
            </a:extLst>
          </p:cNvPr>
          <p:cNvGrpSpPr/>
          <p:nvPr/>
        </p:nvGrpSpPr>
        <p:grpSpPr>
          <a:xfrm rot="5400000">
            <a:off x="9942926" y="3169899"/>
            <a:ext cx="2721871" cy="263769"/>
            <a:chOff x="717532" y="1899142"/>
            <a:chExt cx="9921160" cy="263769"/>
          </a:xfrm>
        </p:grpSpPr>
        <p:sp>
          <p:nvSpPr>
            <p:cNvPr id="40" name="Rectangle 39">
              <a:extLst>
                <a:ext uri="{FF2B5EF4-FFF2-40B4-BE49-F238E27FC236}">
                  <a16:creationId xmlns:a16="http://schemas.microsoft.com/office/drawing/2014/main" id="{56A30390-00F9-4786-9D4E-DF4C4F3E9131}"/>
                </a:ext>
              </a:extLst>
            </p:cNvPr>
            <p:cNvSpPr/>
            <p:nvPr/>
          </p:nvSpPr>
          <p:spPr>
            <a:xfrm>
              <a:off x="717532" y="1899142"/>
              <a:ext cx="9921160" cy="2637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C1434DF-A9C4-4357-A41D-F1277DFE96A0}"/>
                </a:ext>
              </a:extLst>
            </p:cNvPr>
            <p:cNvCxnSpPr>
              <a:cxnSpLocks/>
              <a:endCxn id="40" idx="3"/>
            </p:cNvCxnSpPr>
            <p:nvPr/>
          </p:nvCxnSpPr>
          <p:spPr>
            <a:xfrm rot="16200000" flipH="1">
              <a:off x="5918473" y="-2689192"/>
              <a:ext cx="4" cy="9440435"/>
            </a:xfrm>
            <a:prstGeom prst="line">
              <a:avLst/>
            </a:prstGeom>
            <a:ln w="38100">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EA89AAF-8CEE-4EBA-951F-2CF405EF887C}"/>
              </a:ext>
            </a:extLst>
          </p:cNvPr>
          <p:cNvGrpSpPr/>
          <p:nvPr/>
        </p:nvGrpSpPr>
        <p:grpSpPr>
          <a:xfrm>
            <a:off x="756254" y="4398948"/>
            <a:ext cx="10679494" cy="263769"/>
            <a:chOff x="764931" y="1899141"/>
            <a:chExt cx="9873761" cy="263769"/>
          </a:xfrm>
        </p:grpSpPr>
        <p:sp>
          <p:nvSpPr>
            <p:cNvPr id="43" name="Rectangle 42">
              <a:extLst>
                <a:ext uri="{FF2B5EF4-FFF2-40B4-BE49-F238E27FC236}">
                  <a16:creationId xmlns:a16="http://schemas.microsoft.com/office/drawing/2014/main" id="{56D52FFD-D7AC-485F-8928-41B6E01403DE}"/>
                </a:ext>
              </a:extLst>
            </p:cNvPr>
            <p:cNvSpPr/>
            <p:nvPr/>
          </p:nvSpPr>
          <p:spPr>
            <a:xfrm>
              <a:off x="764931" y="1899141"/>
              <a:ext cx="9873761" cy="2637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3F00C4B6-93F3-48E9-96EF-0F106EE1D077}"/>
                </a:ext>
              </a:extLst>
            </p:cNvPr>
            <p:cNvCxnSpPr>
              <a:cxnSpLocks/>
              <a:stCxn id="43" idx="1"/>
              <a:endCxn id="43" idx="3"/>
            </p:cNvCxnSpPr>
            <p:nvPr/>
          </p:nvCxnSpPr>
          <p:spPr>
            <a:xfrm>
              <a:off x="764931" y="2031026"/>
              <a:ext cx="9873761" cy="0"/>
            </a:xfrm>
            <a:prstGeom prst="line">
              <a:avLst/>
            </a:prstGeom>
            <a:ln w="38100">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727CCD3C-2281-4253-86F1-EED30B3D3EB0}"/>
              </a:ext>
            </a:extLst>
          </p:cNvPr>
          <p:cNvGrpSpPr/>
          <p:nvPr/>
        </p:nvGrpSpPr>
        <p:grpSpPr>
          <a:xfrm flipH="1">
            <a:off x="1037472" y="1678638"/>
            <a:ext cx="930519" cy="358175"/>
            <a:chOff x="8760955" y="-377720"/>
            <a:chExt cx="5693435" cy="2191516"/>
          </a:xfrm>
        </p:grpSpPr>
        <p:sp>
          <p:nvSpPr>
            <p:cNvPr id="73" name="Freeform: Shape 72">
              <a:extLst>
                <a:ext uri="{FF2B5EF4-FFF2-40B4-BE49-F238E27FC236}">
                  <a16:creationId xmlns:a16="http://schemas.microsoft.com/office/drawing/2014/main" id="{88041090-F0B0-4DDE-A4AD-3DC44C3061C3}"/>
                </a:ext>
              </a:extLst>
            </p:cNvPr>
            <p:cNvSpPr/>
            <p:nvPr/>
          </p:nvSpPr>
          <p:spPr>
            <a:xfrm>
              <a:off x="8760955" y="-377720"/>
              <a:ext cx="5693435" cy="2191516"/>
            </a:xfrm>
            <a:custGeom>
              <a:avLst/>
              <a:gdLst>
                <a:gd name="connsiteX0" fmla="*/ 4600718 w 5693435"/>
                <a:gd name="connsiteY0" fmla="*/ 1294928 h 2191516"/>
                <a:gd name="connsiteX1" fmla="*/ 5049011 w 5693435"/>
                <a:gd name="connsiteY1" fmla="*/ 1743222 h 2191516"/>
                <a:gd name="connsiteX2" fmla="*/ 4600718 w 5693435"/>
                <a:gd name="connsiteY2" fmla="*/ 2191516 h 2191516"/>
                <a:gd name="connsiteX3" fmla="*/ 4152424 w 5693435"/>
                <a:gd name="connsiteY3" fmla="*/ 1743222 h 2191516"/>
                <a:gd name="connsiteX4" fmla="*/ 4600718 w 5693435"/>
                <a:gd name="connsiteY4" fmla="*/ 1294928 h 2191516"/>
                <a:gd name="connsiteX5" fmla="*/ 1056397 w 5693435"/>
                <a:gd name="connsiteY5" fmla="*/ 1285588 h 2191516"/>
                <a:gd name="connsiteX6" fmla="*/ 1504690 w 5693435"/>
                <a:gd name="connsiteY6" fmla="*/ 1733882 h 2191516"/>
                <a:gd name="connsiteX7" fmla="*/ 1504690 w 5693435"/>
                <a:gd name="connsiteY7" fmla="*/ 1743221 h 2191516"/>
                <a:gd name="connsiteX8" fmla="*/ 1056397 w 5693435"/>
                <a:gd name="connsiteY8" fmla="*/ 2177503 h 2191516"/>
                <a:gd name="connsiteX9" fmla="*/ 608103 w 5693435"/>
                <a:gd name="connsiteY9" fmla="*/ 1743221 h 2191516"/>
                <a:gd name="connsiteX10" fmla="*/ 608103 w 5693435"/>
                <a:gd name="connsiteY10" fmla="*/ 1733882 h 2191516"/>
                <a:gd name="connsiteX11" fmla="*/ 1056397 w 5693435"/>
                <a:gd name="connsiteY11" fmla="*/ 1285588 h 2191516"/>
                <a:gd name="connsiteX12" fmla="*/ 3178968 w 5693435"/>
                <a:gd name="connsiteY12" fmla="*/ 1 h 2191516"/>
                <a:gd name="connsiteX13" fmla="*/ 5020993 w 5693435"/>
                <a:gd name="connsiteY13" fmla="*/ 454377 h 2191516"/>
                <a:gd name="connsiteX14" fmla="*/ 5123727 w 5693435"/>
                <a:gd name="connsiteY14" fmla="*/ 491735 h 2191516"/>
                <a:gd name="connsiteX15" fmla="*/ 5459948 w 5693435"/>
                <a:gd name="connsiteY15" fmla="*/ 491735 h 2191516"/>
                <a:gd name="connsiteX16" fmla="*/ 5534663 w 5693435"/>
                <a:gd name="connsiteY16" fmla="*/ 566450 h 2191516"/>
                <a:gd name="connsiteX17" fmla="*/ 5534663 w 5693435"/>
                <a:gd name="connsiteY17" fmla="*/ 1038095 h 2191516"/>
                <a:gd name="connsiteX18" fmla="*/ 5693435 w 5693435"/>
                <a:gd name="connsiteY18" fmla="*/ 1178187 h 2191516"/>
                <a:gd name="connsiteX19" fmla="*/ 5693435 w 5693435"/>
                <a:gd name="connsiteY19" fmla="*/ 1579784 h 2191516"/>
                <a:gd name="connsiteX20" fmla="*/ 5315189 w 5693435"/>
                <a:gd name="connsiteY20" fmla="*/ 1738554 h 2191516"/>
                <a:gd name="connsiteX21" fmla="*/ 5081703 w 5693435"/>
                <a:gd name="connsiteY21" fmla="*/ 1738554 h 2191516"/>
                <a:gd name="connsiteX22" fmla="*/ 4610057 w 5693435"/>
                <a:gd name="connsiteY22" fmla="*/ 1266909 h 2191516"/>
                <a:gd name="connsiteX23" fmla="*/ 4138413 w 5693435"/>
                <a:gd name="connsiteY23" fmla="*/ 1738554 h 2191516"/>
                <a:gd name="connsiteX24" fmla="*/ 1532709 w 5693435"/>
                <a:gd name="connsiteY24" fmla="*/ 1738554 h 2191516"/>
                <a:gd name="connsiteX25" fmla="*/ 1532709 w 5693435"/>
                <a:gd name="connsiteY25" fmla="*/ 1729215 h 2191516"/>
                <a:gd name="connsiteX26" fmla="*/ 1061064 w 5693435"/>
                <a:gd name="connsiteY26" fmla="*/ 1257570 h 2191516"/>
                <a:gd name="connsiteX27" fmla="*/ 589419 w 5693435"/>
                <a:gd name="connsiteY27" fmla="*/ 1729215 h 2191516"/>
                <a:gd name="connsiteX28" fmla="*/ 589419 w 5693435"/>
                <a:gd name="connsiteY28" fmla="*/ 1738554 h 2191516"/>
                <a:gd name="connsiteX29" fmla="*/ 150470 w 5693435"/>
                <a:gd name="connsiteY29" fmla="*/ 1738554 h 2191516"/>
                <a:gd name="connsiteX30" fmla="*/ 1038 w 5693435"/>
                <a:gd name="connsiteY30" fmla="*/ 1593790 h 2191516"/>
                <a:gd name="connsiteX31" fmla="*/ 1038 w 5693435"/>
                <a:gd name="connsiteY31" fmla="*/ 1182854 h 2191516"/>
                <a:gd name="connsiteX32" fmla="*/ 337259 w 5693435"/>
                <a:gd name="connsiteY32" fmla="*/ 888664 h 2191516"/>
                <a:gd name="connsiteX33" fmla="*/ 1327241 w 5693435"/>
                <a:gd name="connsiteY33" fmla="*/ 659845 h 2191516"/>
                <a:gd name="connsiteX34" fmla="*/ 1537377 w 5693435"/>
                <a:gd name="connsiteY34" fmla="*/ 524425 h 2191516"/>
                <a:gd name="connsiteX35" fmla="*/ 2844900 w 5693435"/>
                <a:gd name="connsiteY35" fmla="*/ 1416 h 2191516"/>
                <a:gd name="connsiteX36" fmla="*/ 3178968 w 5693435"/>
                <a:gd name="connsiteY36" fmla="*/ 1 h 219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93435" h="2191516">
                  <a:moveTo>
                    <a:pt x="4600718" y="1294928"/>
                  </a:moveTo>
                  <a:cubicBezTo>
                    <a:pt x="4848304" y="1294928"/>
                    <a:pt x="5049011" y="1495636"/>
                    <a:pt x="5049011" y="1743222"/>
                  </a:cubicBezTo>
                  <a:cubicBezTo>
                    <a:pt x="5049011" y="1990808"/>
                    <a:pt x="4848304" y="2191516"/>
                    <a:pt x="4600718" y="2191516"/>
                  </a:cubicBezTo>
                  <a:cubicBezTo>
                    <a:pt x="4353132" y="2191516"/>
                    <a:pt x="4152424" y="1990808"/>
                    <a:pt x="4152424" y="1743222"/>
                  </a:cubicBezTo>
                  <a:cubicBezTo>
                    <a:pt x="4152424" y="1495636"/>
                    <a:pt x="4353132" y="1294928"/>
                    <a:pt x="4600718" y="1294928"/>
                  </a:cubicBezTo>
                  <a:close/>
                  <a:moveTo>
                    <a:pt x="1056397" y="1285588"/>
                  </a:moveTo>
                  <a:cubicBezTo>
                    <a:pt x="1299223" y="1285588"/>
                    <a:pt x="1500018" y="1486384"/>
                    <a:pt x="1504690" y="1733882"/>
                  </a:cubicBezTo>
                  <a:cubicBezTo>
                    <a:pt x="1504690" y="1733882"/>
                    <a:pt x="1504690" y="1738549"/>
                    <a:pt x="1504690" y="1743221"/>
                  </a:cubicBezTo>
                  <a:cubicBezTo>
                    <a:pt x="1495351" y="1981375"/>
                    <a:pt x="1299223" y="2177503"/>
                    <a:pt x="1056397" y="2177503"/>
                  </a:cubicBezTo>
                  <a:cubicBezTo>
                    <a:pt x="813571" y="2177503"/>
                    <a:pt x="612770" y="1986047"/>
                    <a:pt x="608103" y="1743221"/>
                  </a:cubicBezTo>
                  <a:cubicBezTo>
                    <a:pt x="608103" y="1743221"/>
                    <a:pt x="608103" y="1738549"/>
                    <a:pt x="608103" y="1733882"/>
                  </a:cubicBezTo>
                  <a:cubicBezTo>
                    <a:pt x="608103" y="1486384"/>
                    <a:pt x="808899" y="1285588"/>
                    <a:pt x="1056397" y="1285588"/>
                  </a:cubicBezTo>
                  <a:close/>
                  <a:moveTo>
                    <a:pt x="3178968" y="1"/>
                  </a:moveTo>
                  <a:cubicBezTo>
                    <a:pt x="3937179" y="-192"/>
                    <a:pt x="4547016" y="37604"/>
                    <a:pt x="5020993" y="454377"/>
                  </a:cubicBezTo>
                  <a:cubicBezTo>
                    <a:pt x="5049012" y="477728"/>
                    <a:pt x="5086370" y="491735"/>
                    <a:pt x="5123727" y="491735"/>
                  </a:cubicBezTo>
                  <a:lnTo>
                    <a:pt x="5459948" y="491735"/>
                  </a:lnTo>
                  <a:cubicBezTo>
                    <a:pt x="5501978" y="491735"/>
                    <a:pt x="5534663" y="524425"/>
                    <a:pt x="5534663" y="566450"/>
                  </a:cubicBezTo>
                  <a:lnTo>
                    <a:pt x="5534663" y="1038095"/>
                  </a:lnTo>
                  <a:cubicBezTo>
                    <a:pt x="5618719" y="1038095"/>
                    <a:pt x="5688767" y="1103471"/>
                    <a:pt x="5693435" y="1178187"/>
                  </a:cubicBezTo>
                  <a:lnTo>
                    <a:pt x="5693435" y="1579784"/>
                  </a:lnTo>
                  <a:lnTo>
                    <a:pt x="5315189" y="1738554"/>
                  </a:lnTo>
                  <a:lnTo>
                    <a:pt x="5081703" y="1738554"/>
                  </a:lnTo>
                  <a:cubicBezTo>
                    <a:pt x="5081703" y="1477050"/>
                    <a:pt x="4871563" y="1266909"/>
                    <a:pt x="4610057" y="1266909"/>
                  </a:cubicBezTo>
                  <a:cubicBezTo>
                    <a:pt x="4348553" y="1266909"/>
                    <a:pt x="4138413" y="1477050"/>
                    <a:pt x="4138413" y="1738554"/>
                  </a:cubicBezTo>
                  <a:lnTo>
                    <a:pt x="1532709" y="1738554"/>
                  </a:lnTo>
                  <a:cubicBezTo>
                    <a:pt x="1532709" y="1738554"/>
                    <a:pt x="1532709" y="1733882"/>
                    <a:pt x="1532709" y="1729215"/>
                  </a:cubicBezTo>
                  <a:cubicBezTo>
                    <a:pt x="1532709" y="1467710"/>
                    <a:pt x="1322569" y="1257570"/>
                    <a:pt x="1061064" y="1257570"/>
                  </a:cubicBezTo>
                  <a:cubicBezTo>
                    <a:pt x="799559" y="1257570"/>
                    <a:pt x="589419" y="1467710"/>
                    <a:pt x="589419" y="1729215"/>
                  </a:cubicBezTo>
                  <a:cubicBezTo>
                    <a:pt x="589419" y="1729215"/>
                    <a:pt x="589419" y="1733882"/>
                    <a:pt x="589419" y="1738554"/>
                  </a:cubicBezTo>
                  <a:lnTo>
                    <a:pt x="150470" y="1738554"/>
                  </a:lnTo>
                  <a:cubicBezTo>
                    <a:pt x="71082" y="1738554"/>
                    <a:pt x="1038" y="1673178"/>
                    <a:pt x="1038" y="1593790"/>
                  </a:cubicBezTo>
                  <a:lnTo>
                    <a:pt x="1038" y="1182854"/>
                  </a:lnTo>
                  <a:cubicBezTo>
                    <a:pt x="1038" y="1182854"/>
                    <a:pt x="-36319" y="986726"/>
                    <a:pt x="337259" y="888664"/>
                  </a:cubicBezTo>
                  <a:cubicBezTo>
                    <a:pt x="608103" y="818616"/>
                    <a:pt x="1061064" y="729893"/>
                    <a:pt x="1327241" y="659845"/>
                  </a:cubicBezTo>
                  <a:cubicBezTo>
                    <a:pt x="1439315" y="631827"/>
                    <a:pt x="1476667" y="575790"/>
                    <a:pt x="1537377" y="524425"/>
                  </a:cubicBezTo>
                  <a:cubicBezTo>
                    <a:pt x="1714826" y="370322"/>
                    <a:pt x="2242508" y="6083"/>
                    <a:pt x="2844900" y="1416"/>
                  </a:cubicBezTo>
                  <a:cubicBezTo>
                    <a:pt x="2959308" y="832"/>
                    <a:pt x="3070652" y="29"/>
                    <a:pt x="3178968" y="1"/>
                  </a:cubicBezTo>
                  <a:close/>
                </a:path>
              </a:pathLst>
            </a:custGeom>
            <a:solidFill>
              <a:schemeClr val="accent1"/>
            </a:solidFill>
            <a:ln w="9525" cap="flat">
              <a:noFill/>
              <a:prstDash val="solid"/>
              <a:miter/>
            </a:ln>
          </p:spPr>
          <p:txBody>
            <a:bodyPr wrap="square" rtlCol="0" anchor="ctr">
              <a:noAutofit/>
            </a:bodyPr>
            <a:lstStyle/>
            <a:p>
              <a:endParaRPr lang="en-US"/>
            </a:p>
          </p:txBody>
        </p:sp>
        <p:sp>
          <p:nvSpPr>
            <p:cNvPr id="72" name="Freeform: Shape 71">
              <a:extLst>
                <a:ext uri="{FF2B5EF4-FFF2-40B4-BE49-F238E27FC236}">
                  <a16:creationId xmlns:a16="http://schemas.microsoft.com/office/drawing/2014/main" id="{F93863D9-277F-46DE-AB3E-839BF41A8911}"/>
                </a:ext>
              </a:extLst>
            </p:cNvPr>
            <p:cNvSpPr/>
            <p:nvPr/>
          </p:nvSpPr>
          <p:spPr>
            <a:xfrm>
              <a:off x="8804018" y="-238642"/>
              <a:ext cx="5435563" cy="1820108"/>
            </a:xfrm>
            <a:custGeom>
              <a:avLst/>
              <a:gdLst>
                <a:gd name="connsiteX0" fmla="*/ 4557655 w 5435563"/>
                <a:gd name="connsiteY0" fmla="*/ 1529428 h 1820108"/>
                <a:gd name="connsiteX1" fmla="*/ 4478272 w 5435563"/>
                <a:gd name="connsiteY1" fmla="*/ 1608811 h 1820108"/>
                <a:gd name="connsiteX2" fmla="*/ 4557655 w 5435563"/>
                <a:gd name="connsiteY2" fmla="*/ 1688199 h 1820108"/>
                <a:gd name="connsiteX3" fmla="*/ 4637043 w 5435563"/>
                <a:gd name="connsiteY3" fmla="*/ 1608811 h 1820108"/>
                <a:gd name="connsiteX4" fmla="*/ 4557655 w 5435563"/>
                <a:gd name="connsiteY4" fmla="*/ 1529428 h 1820108"/>
                <a:gd name="connsiteX5" fmla="*/ 1020344 w 5435563"/>
                <a:gd name="connsiteY5" fmla="*/ 1519142 h 1820108"/>
                <a:gd name="connsiteX6" fmla="*/ 940961 w 5435563"/>
                <a:gd name="connsiteY6" fmla="*/ 1598525 h 1820108"/>
                <a:gd name="connsiteX7" fmla="*/ 1020344 w 5435563"/>
                <a:gd name="connsiteY7" fmla="*/ 1677913 h 1820108"/>
                <a:gd name="connsiteX8" fmla="*/ 1099732 w 5435563"/>
                <a:gd name="connsiteY8" fmla="*/ 1598525 h 1820108"/>
                <a:gd name="connsiteX9" fmla="*/ 1020344 w 5435563"/>
                <a:gd name="connsiteY9" fmla="*/ 1519142 h 1820108"/>
                <a:gd name="connsiteX10" fmla="*/ 4559013 w 5435563"/>
                <a:gd name="connsiteY10" fmla="*/ 1390497 h 1820108"/>
                <a:gd name="connsiteX11" fmla="*/ 4710906 w 5435563"/>
                <a:gd name="connsiteY11" fmla="*/ 1453414 h 1820108"/>
                <a:gd name="connsiteX12" fmla="*/ 4710906 w 5435563"/>
                <a:gd name="connsiteY12" fmla="*/ 1757194 h 1820108"/>
                <a:gd name="connsiteX13" fmla="*/ 4407121 w 5435563"/>
                <a:gd name="connsiteY13" fmla="*/ 1757194 h 1820108"/>
                <a:gd name="connsiteX14" fmla="*/ 4407121 w 5435563"/>
                <a:gd name="connsiteY14" fmla="*/ 1453414 h 1820108"/>
                <a:gd name="connsiteX15" fmla="*/ 4559013 w 5435563"/>
                <a:gd name="connsiteY15" fmla="*/ 1390497 h 1820108"/>
                <a:gd name="connsiteX16" fmla="*/ 1011256 w 5435563"/>
                <a:gd name="connsiteY16" fmla="*/ 1374632 h 1820108"/>
                <a:gd name="connsiteX17" fmla="*/ 1163148 w 5435563"/>
                <a:gd name="connsiteY17" fmla="*/ 1437549 h 1820108"/>
                <a:gd name="connsiteX18" fmla="*/ 1163148 w 5435563"/>
                <a:gd name="connsiteY18" fmla="*/ 1741329 h 1820108"/>
                <a:gd name="connsiteX19" fmla="*/ 859363 w 5435563"/>
                <a:gd name="connsiteY19" fmla="*/ 1741329 h 1820108"/>
                <a:gd name="connsiteX20" fmla="*/ 859367 w 5435563"/>
                <a:gd name="connsiteY20" fmla="*/ 1437549 h 1820108"/>
                <a:gd name="connsiteX21" fmla="*/ 1011256 w 5435563"/>
                <a:gd name="connsiteY21" fmla="*/ 1374632 h 1820108"/>
                <a:gd name="connsiteX22" fmla="*/ 0 w 5435563"/>
                <a:gd name="connsiteY22" fmla="*/ 983067 h 1820108"/>
                <a:gd name="connsiteX23" fmla="*/ 373578 w 5435563"/>
                <a:gd name="connsiteY23" fmla="*/ 983067 h 1820108"/>
                <a:gd name="connsiteX24" fmla="*/ 401596 w 5435563"/>
                <a:gd name="connsiteY24" fmla="*/ 1081134 h 1820108"/>
                <a:gd name="connsiteX25" fmla="*/ 331553 w 5435563"/>
                <a:gd name="connsiteY25" fmla="*/ 1179195 h 1820108"/>
                <a:gd name="connsiteX26" fmla="*/ 303535 w 5435563"/>
                <a:gd name="connsiteY26" fmla="*/ 1197874 h 1820108"/>
                <a:gd name="connsiteX27" fmla="*/ 56037 w 5435563"/>
                <a:gd name="connsiteY27" fmla="*/ 1197874 h 1820108"/>
                <a:gd name="connsiteX28" fmla="*/ 0 w 5435563"/>
                <a:gd name="connsiteY28" fmla="*/ 1141838 h 1820108"/>
                <a:gd name="connsiteX29" fmla="*/ 0 w 5435563"/>
                <a:gd name="connsiteY29" fmla="*/ 983067 h 1820108"/>
                <a:gd name="connsiteX30" fmla="*/ 2993298 w 5435563"/>
                <a:gd name="connsiteY30" fmla="*/ 707556 h 1820108"/>
                <a:gd name="connsiteX31" fmla="*/ 3021316 w 5435563"/>
                <a:gd name="connsiteY31" fmla="*/ 716896 h 1820108"/>
                <a:gd name="connsiteX32" fmla="*/ 3021316 w 5435563"/>
                <a:gd name="connsiteY32" fmla="*/ 1323961 h 1820108"/>
                <a:gd name="connsiteX33" fmla="*/ 2993298 w 5435563"/>
                <a:gd name="connsiteY33" fmla="*/ 1333300 h 1820108"/>
                <a:gd name="connsiteX34" fmla="*/ 2965280 w 5435563"/>
                <a:gd name="connsiteY34" fmla="*/ 1323961 h 1820108"/>
                <a:gd name="connsiteX35" fmla="*/ 2965280 w 5435563"/>
                <a:gd name="connsiteY35" fmla="*/ 716896 h 1820108"/>
                <a:gd name="connsiteX36" fmla="*/ 2993298 w 5435563"/>
                <a:gd name="connsiteY36" fmla="*/ 707556 h 1820108"/>
                <a:gd name="connsiteX37" fmla="*/ 5390616 w 5435563"/>
                <a:gd name="connsiteY37" fmla="*/ 549368 h 1820108"/>
                <a:gd name="connsiteX38" fmla="*/ 5435563 w 5435563"/>
                <a:gd name="connsiteY38" fmla="*/ 600150 h 1820108"/>
                <a:gd name="connsiteX39" fmla="*/ 5435563 w 5435563"/>
                <a:gd name="connsiteY39" fmla="*/ 796279 h 1820108"/>
                <a:gd name="connsiteX40" fmla="*/ 5346836 w 5435563"/>
                <a:gd name="connsiteY40" fmla="*/ 899013 h 1820108"/>
                <a:gd name="connsiteX41" fmla="*/ 5230096 w 5435563"/>
                <a:gd name="connsiteY41" fmla="*/ 899013 h 1820108"/>
                <a:gd name="connsiteX42" fmla="*/ 5164720 w 5435563"/>
                <a:gd name="connsiteY42" fmla="*/ 805618 h 1820108"/>
                <a:gd name="connsiteX43" fmla="*/ 5314151 w 5435563"/>
                <a:gd name="connsiteY43" fmla="*/ 572132 h 1820108"/>
                <a:gd name="connsiteX44" fmla="*/ 5390616 w 5435563"/>
                <a:gd name="connsiteY44" fmla="*/ 549368 h 1820108"/>
                <a:gd name="connsiteX45" fmla="*/ 1900577 w 5435563"/>
                <a:gd name="connsiteY45" fmla="*/ 253987 h 1820108"/>
                <a:gd name="connsiteX46" fmla="*/ 1900577 w 5435563"/>
                <a:gd name="connsiteY46" fmla="*/ 497421 h 1820108"/>
                <a:gd name="connsiteX47" fmla="*/ 1653084 w 5435563"/>
                <a:gd name="connsiteY47" fmla="*/ 497421 h 1820108"/>
                <a:gd name="connsiteX48" fmla="*/ 1676430 w 5435563"/>
                <a:gd name="connsiteY48" fmla="*/ 399354 h 1820108"/>
                <a:gd name="connsiteX49" fmla="*/ 1866942 w 5435563"/>
                <a:gd name="connsiteY49" fmla="*/ 271813 h 1820108"/>
                <a:gd name="connsiteX50" fmla="*/ 4277471 w 5435563"/>
                <a:gd name="connsiteY50" fmla="*/ 112580 h 1820108"/>
                <a:gd name="connsiteX51" fmla="*/ 4424716 w 5435563"/>
                <a:gd name="connsiteY51" fmla="*/ 157006 h 1820108"/>
                <a:gd name="connsiteX52" fmla="*/ 4702414 w 5435563"/>
                <a:gd name="connsiteY52" fmla="*/ 310632 h 1820108"/>
                <a:gd name="connsiteX53" fmla="*/ 4735105 w 5435563"/>
                <a:gd name="connsiteY53" fmla="*/ 497421 h 1820108"/>
                <a:gd name="connsiteX54" fmla="*/ 4277471 w 5435563"/>
                <a:gd name="connsiteY54" fmla="*/ 497421 h 1820108"/>
                <a:gd name="connsiteX55" fmla="*/ 2965280 w 5435563"/>
                <a:gd name="connsiteY55" fmla="*/ 3576 h 1820108"/>
                <a:gd name="connsiteX56" fmla="*/ 2965280 w 5435563"/>
                <a:gd name="connsiteY56" fmla="*/ 497421 h 1820108"/>
                <a:gd name="connsiteX57" fmla="*/ 1956613 w 5435563"/>
                <a:gd name="connsiteY57" fmla="*/ 497421 h 1820108"/>
                <a:gd name="connsiteX58" fmla="*/ 1956613 w 5435563"/>
                <a:gd name="connsiteY58" fmla="*/ 224290 h 1820108"/>
                <a:gd name="connsiteX59" fmla="*/ 2104296 w 5435563"/>
                <a:gd name="connsiteY59" fmla="*/ 146023 h 1820108"/>
                <a:gd name="connsiteX60" fmla="*/ 2773819 w 5435563"/>
                <a:gd name="connsiteY60" fmla="*/ 11769 h 1820108"/>
                <a:gd name="connsiteX61" fmla="*/ 2912984 w 5435563"/>
                <a:gd name="connsiteY61" fmla="*/ 4936 h 1820108"/>
                <a:gd name="connsiteX62" fmla="*/ 3264605 w 5435563"/>
                <a:gd name="connsiteY62" fmla="*/ 441 h 1820108"/>
                <a:gd name="connsiteX63" fmla="*/ 4054394 w 5435563"/>
                <a:gd name="connsiteY63" fmla="*/ 63362 h 1820108"/>
                <a:gd name="connsiteX64" fmla="*/ 4221435 w 5435563"/>
                <a:gd name="connsiteY64" fmla="*/ 98119 h 1820108"/>
                <a:gd name="connsiteX65" fmla="*/ 4221435 w 5435563"/>
                <a:gd name="connsiteY65" fmla="*/ 497421 h 1820108"/>
                <a:gd name="connsiteX66" fmla="*/ 3021316 w 5435563"/>
                <a:gd name="connsiteY66" fmla="*/ 497421 h 1820108"/>
                <a:gd name="connsiteX67" fmla="*/ 3021316 w 5435563"/>
                <a:gd name="connsiteY67" fmla="*/ 2120 h 1820108"/>
                <a:gd name="connsiteX68" fmla="*/ 3068413 w 5435563"/>
                <a:gd name="connsiteY68" fmla="*/ 895 h 1820108"/>
                <a:gd name="connsiteX69" fmla="*/ 3264605 w 5435563"/>
                <a:gd name="connsiteY69" fmla="*/ 441 h 182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435563" h="1820108">
                  <a:moveTo>
                    <a:pt x="4557655" y="1529428"/>
                  </a:moveTo>
                  <a:cubicBezTo>
                    <a:pt x="4513811" y="1529428"/>
                    <a:pt x="4478272" y="1564972"/>
                    <a:pt x="4478272" y="1608811"/>
                  </a:cubicBezTo>
                  <a:cubicBezTo>
                    <a:pt x="4478272" y="1652655"/>
                    <a:pt x="4513816" y="1688199"/>
                    <a:pt x="4557655" y="1688199"/>
                  </a:cubicBezTo>
                  <a:cubicBezTo>
                    <a:pt x="4601499" y="1688199"/>
                    <a:pt x="4637043" y="1652655"/>
                    <a:pt x="4637043" y="1608811"/>
                  </a:cubicBezTo>
                  <a:cubicBezTo>
                    <a:pt x="4637043" y="1564972"/>
                    <a:pt x="4601499" y="1529428"/>
                    <a:pt x="4557655" y="1529428"/>
                  </a:cubicBezTo>
                  <a:close/>
                  <a:moveTo>
                    <a:pt x="1020344" y="1519142"/>
                  </a:moveTo>
                  <a:cubicBezTo>
                    <a:pt x="976500" y="1519142"/>
                    <a:pt x="940961" y="1554686"/>
                    <a:pt x="940961" y="1598525"/>
                  </a:cubicBezTo>
                  <a:cubicBezTo>
                    <a:pt x="940961" y="1642369"/>
                    <a:pt x="976505" y="1677913"/>
                    <a:pt x="1020344" y="1677913"/>
                  </a:cubicBezTo>
                  <a:cubicBezTo>
                    <a:pt x="1064188" y="1677913"/>
                    <a:pt x="1099732" y="1642369"/>
                    <a:pt x="1099732" y="1598525"/>
                  </a:cubicBezTo>
                  <a:cubicBezTo>
                    <a:pt x="1099732" y="1554686"/>
                    <a:pt x="1064188" y="1519142"/>
                    <a:pt x="1020344" y="1519142"/>
                  </a:cubicBezTo>
                  <a:close/>
                  <a:moveTo>
                    <a:pt x="4559013" y="1390497"/>
                  </a:moveTo>
                  <a:cubicBezTo>
                    <a:pt x="4613987" y="1390497"/>
                    <a:pt x="4668962" y="1411469"/>
                    <a:pt x="4710906" y="1453414"/>
                  </a:cubicBezTo>
                  <a:cubicBezTo>
                    <a:pt x="4794789" y="1537297"/>
                    <a:pt x="4794789" y="1673305"/>
                    <a:pt x="4710906" y="1757194"/>
                  </a:cubicBezTo>
                  <a:cubicBezTo>
                    <a:pt x="4627017" y="1841077"/>
                    <a:pt x="4491009" y="1841082"/>
                    <a:pt x="4407121" y="1757194"/>
                  </a:cubicBezTo>
                  <a:cubicBezTo>
                    <a:pt x="4323237" y="1673305"/>
                    <a:pt x="4323237" y="1537302"/>
                    <a:pt x="4407121" y="1453414"/>
                  </a:cubicBezTo>
                  <a:cubicBezTo>
                    <a:pt x="4449065" y="1411469"/>
                    <a:pt x="4504039" y="1390497"/>
                    <a:pt x="4559013" y="1390497"/>
                  </a:cubicBezTo>
                  <a:close/>
                  <a:moveTo>
                    <a:pt x="1011256" y="1374632"/>
                  </a:moveTo>
                  <a:cubicBezTo>
                    <a:pt x="1066229" y="1374632"/>
                    <a:pt x="1121203" y="1395604"/>
                    <a:pt x="1163148" y="1437549"/>
                  </a:cubicBezTo>
                  <a:cubicBezTo>
                    <a:pt x="1247031" y="1521432"/>
                    <a:pt x="1247031" y="1657440"/>
                    <a:pt x="1163148" y="1741329"/>
                  </a:cubicBezTo>
                  <a:cubicBezTo>
                    <a:pt x="1079259" y="1825212"/>
                    <a:pt x="943251" y="1825217"/>
                    <a:pt x="859363" y="1741329"/>
                  </a:cubicBezTo>
                  <a:cubicBezTo>
                    <a:pt x="775479" y="1657440"/>
                    <a:pt x="775479" y="1521432"/>
                    <a:pt x="859367" y="1437549"/>
                  </a:cubicBezTo>
                  <a:cubicBezTo>
                    <a:pt x="901309" y="1395604"/>
                    <a:pt x="956282" y="1374632"/>
                    <a:pt x="1011256" y="1374632"/>
                  </a:cubicBezTo>
                  <a:close/>
                  <a:moveTo>
                    <a:pt x="0" y="983067"/>
                  </a:moveTo>
                  <a:cubicBezTo>
                    <a:pt x="9339" y="983067"/>
                    <a:pt x="373578" y="983067"/>
                    <a:pt x="373578" y="983067"/>
                  </a:cubicBezTo>
                  <a:cubicBezTo>
                    <a:pt x="410936" y="983067"/>
                    <a:pt x="424947" y="1043776"/>
                    <a:pt x="401596" y="1081134"/>
                  </a:cubicBezTo>
                  <a:lnTo>
                    <a:pt x="331553" y="1179195"/>
                  </a:lnTo>
                  <a:cubicBezTo>
                    <a:pt x="322209" y="1193207"/>
                    <a:pt x="312869" y="1197874"/>
                    <a:pt x="303535" y="1197874"/>
                  </a:cubicBezTo>
                  <a:lnTo>
                    <a:pt x="56037" y="1197874"/>
                  </a:lnTo>
                  <a:cubicBezTo>
                    <a:pt x="23351" y="1197874"/>
                    <a:pt x="0" y="1174528"/>
                    <a:pt x="0" y="1141838"/>
                  </a:cubicBezTo>
                  <a:cubicBezTo>
                    <a:pt x="0" y="1081134"/>
                    <a:pt x="0" y="1015758"/>
                    <a:pt x="0" y="983067"/>
                  </a:cubicBezTo>
                  <a:close/>
                  <a:moveTo>
                    <a:pt x="2993298" y="707556"/>
                  </a:moveTo>
                  <a:cubicBezTo>
                    <a:pt x="3007305" y="707556"/>
                    <a:pt x="3021316" y="712228"/>
                    <a:pt x="3021316" y="716896"/>
                  </a:cubicBezTo>
                  <a:lnTo>
                    <a:pt x="3021316" y="1323961"/>
                  </a:lnTo>
                  <a:cubicBezTo>
                    <a:pt x="3016649" y="1328628"/>
                    <a:pt x="3007305" y="1333300"/>
                    <a:pt x="2993298" y="1333300"/>
                  </a:cubicBezTo>
                  <a:cubicBezTo>
                    <a:pt x="2979287" y="1333300"/>
                    <a:pt x="2965280" y="1328628"/>
                    <a:pt x="2965280" y="1323961"/>
                  </a:cubicBezTo>
                  <a:lnTo>
                    <a:pt x="2965280" y="716896"/>
                  </a:lnTo>
                  <a:cubicBezTo>
                    <a:pt x="2965280" y="712228"/>
                    <a:pt x="2979287" y="707556"/>
                    <a:pt x="2993298" y="707556"/>
                  </a:cubicBezTo>
                  <a:close/>
                  <a:moveTo>
                    <a:pt x="5390616" y="549368"/>
                  </a:moveTo>
                  <a:cubicBezTo>
                    <a:pt x="5415716" y="554621"/>
                    <a:pt x="5435563" y="572132"/>
                    <a:pt x="5435563" y="600150"/>
                  </a:cubicBezTo>
                  <a:lnTo>
                    <a:pt x="5435563" y="796279"/>
                  </a:lnTo>
                  <a:cubicBezTo>
                    <a:pt x="5435563" y="852315"/>
                    <a:pt x="5407545" y="903685"/>
                    <a:pt x="5346836" y="899013"/>
                  </a:cubicBezTo>
                  <a:lnTo>
                    <a:pt x="5230096" y="899013"/>
                  </a:lnTo>
                  <a:cubicBezTo>
                    <a:pt x="5178731" y="899013"/>
                    <a:pt x="5146041" y="852315"/>
                    <a:pt x="5164720" y="805618"/>
                  </a:cubicBezTo>
                  <a:cubicBezTo>
                    <a:pt x="5197410" y="721563"/>
                    <a:pt x="5230096" y="646847"/>
                    <a:pt x="5314151" y="572132"/>
                  </a:cubicBezTo>
                  <a:cubicBezTo>
                    <a:pt x="5335164" y="551119"/>
                    <a:pt x="5365517" y="544114"/>
                    <a:pt x="5390616" y="549368"/>
                  </a:cubicBezTo>
                  <a:close/>
                  <a:moveTo>
                    <a:pt x="1900577" y="253987"/>
                  </a:moveTo>
                  <a:lnTo>
                    <a:pt x="1900577" y="497421"/>
                  </a:lnTo>
                  <a:lnTo>
                    <a:pt x="1653084" y="497421"/>
                  </a:lnTo>
                  <a:cubicBezTo>
                    <a:pt x="1611054" y="497421"/>
                    <a:pt x="1653084" y="418033"/>
                    <a:pt x="1676430" y="399354"/>
                  </a:cubicBezTo>
                  <a:cubicBezTo>
                    <a:pt x="1733635" y="359662"/>
                    <a:pt x="1796385" y="315591"/>
                    <a:pt x="1866942" y="271813"/>
                  </a:cubicBezTo>
                  <a:close/>
                  <a:moveTo>
                    <a:pt x="4277471" y="112580"/>
                  </a:moveTo>
                  <a:lnTo>
                    <a:pt x="4424716" y="157006"/>
                  </a:lnTo>
                  <a:cubicBezTo>
                    <a:pt x="4535896" y="197446"/>
                    <a:pt x="4631639" y="247882"/>
                    <a:pt x="4702414" y="310632"/>
                  </a:cubicBezTo>
                  <a:cubicBezTo>
                    <a:pt x="4795809" y="394687"/>
                    <a:pt x="4791142" y="497421"/>
                    <a:pt x="4735105" y="497421"/>
                  </a:cubicBezTo>
                  <a:lnTo>
                    <a:pt x="4277471" y="497421"/>
                  </a:lnTo>
                  <a:close/>
                  <a:moveTo>
                    <a:pt x="2965280" y="3576"/>
                  </a:moveTo>
                  <a:lnTo>
                    <a:pt x="2965280" y="497421"/>
                  </a:lnTo>
                  <a:lnTo>
                    <a:pt x="1956613" y="497421"/>
                  </a:lnTo>
                  <a:lnTo>
                    <a:pt x="1956613" y="224290"/>
                  </a:lnTo>
                  <a:lnTo>
                    <a:pt x="2104296" y="146023"/>
                  </a:lnTo>
                  <a:cubicBezTo>
                    <a:pt x="2281163" y="68973"/>
                    <a:pt x="2498305" y="11769"/>
                    <a:pt x="2773819" y="11769"/>
                  </a:cubicBezTo>
                  <a:cubicBezTo>
                    <a:pt x="2773819" y="11769"/>
                    <a:pt x="2825697" y="8157"/>
                    <a:pt x="2912984" y="4936"/>
                  </a:cubicBezTo>
                  <a:close/>
                  <a:moveTo>
                    <a:pt x="3264605" y="441"/>
                  </a:moveTo>
                  <a:cubicBezTo>
                    <a:pt x="3500668" y="3041"/>
                    <a:pt x="3789345" y="17839"/>
                    <a:pt x="4054394" y="63362"/>
                  </a:cubicBezTo>
                  <a:lnTo>
                    <a:pt x="4221435" y="98119"/>
                  </a:lnTo>
                  <a:lnTo>
                    <a:pt x="4221435" y="497421"/>
                  </a:lnTo>
                  <a:lnTo>
                    <a:pt x="3021316" y="497421"/>
                  </a:lnTo>
                  <a:lnTo>
                    <a:pt x="3021316" y="2120"/>
                  </a:lnTo>
                  <a:lnTo>
                    <a:pt x="3068413" y="895"/>
                  </a:lnTo>
                  <a:cubicBezTo>
                    <a:pt x="3127703" y="-20"/>
                    <a:pt x="3193786" y="-338"/>
                    <a:pt x="3264605" y="441"/>
                  </a:cubicBezTo>
                  <a:close/>
                </a:path>
              </a:pathLst>
            </a:custGeom>
            <a:solidFill>
              <a:srgbClr val="FAFAFA"/>
            </a:solidFill>
            <a:ln w="9525" cap="flat">
              <a:noFill/>
              <a:prstDash val="solid"/>
              <a:miter/>
            </a:ln>
          </p:spPr>
          <p:txBody>
            <a:bodyPr wrap="square" rtlCol="0" anchor="ctr">
              <a:noAutofit/>
            </a:bodyPr>
            <a:lstStyle/>
            <a:p>
              <a:endParaRPr lang="en-US"/>
            </a:p>
          </p:txBody>
        </p:sp>
      </p:grpSp>
      <p:grpSp>
        <p:nvGrpSpPr>
          <p:cNvPr id="75" name="Group 74">
            <a:extLst>
              <a:ext uri="{FF2B5EF4-FFF2-40B4-BE49-F238E27FC236}">
                <a16:creationId xmlns:a16="http://schemas.microsoft.com/office/drawing/2014/main" id="{7054DC36-8839-4EB4-A376-2ECBEE0A0BDD}"/>
              </a:ext>
            </a:extLst>
          </p:cNvPr>
          <p:cNvGrpSpPr/>
          <p:nvPr/>
        </p:nvGrpSpPr>
        <p:grpSpPr>
          <a:xfrm>
            <a:off x="1011148" y="4106715"/>
            <a:ext cx="930519" cy="358175"/>
            <a:chOff x="8760955" y="-377720"/>
            <a:chExt cx="5693435" cy="2191516"/>
          </a:xfrm>
        </p:grpSpPr>
        <p:sp>
          <p:nvSpPr>
            <p:cNvPr id="76" name="Freeform: Shape 75">
              <a:extLst>
                <a:ext uri="{FF2B5EF4-FFF2-40B4-BE49-F238E27FC236}">
                  <a16:creationId xmlns:a16="http://schemas.microsoft.com/office/drawing/2014/main" id="{8BD06BF7-6FD7-4358-8673-44409F4781D6}"/>
                </a:ext>
              </a:extLst>
            </p:cNvPr>
            <p:cNvSpPr/>
            <p:nvPr/>
          </p:nvSpPr>
          <p:spPr>
            <a:xfrm>
              <a:off x="8760955" y="-377720"/>
              <a:ext cx="5693435" cy="2191516"/>
            </a:xfrm>
            <a:custGeom>
              <a:avLst/>
              <a:gdLst>
                <a:gd name="connsiteX0" fmla="*/ 4600718 w 5693435"/>
                <a:gd name="connsiteY0" fmla="*/ 1294928 h 2191516"/>
                <a:gd name="connsiteX1" fmla="*/ 5049011 w 5693435"/>
                <a:gd name="connsiteY1" fmla="*/ 1743222 h 2191516"/>
                <a:gd name="connsiteX2" fmla="*/ 4600718 w 5693435"/>
                <a:gd name="connsiteY2" fmla="*/ 2191516 h 2191516"/>
                <a:gd name="connsiteX3" fmla="*/ 4152424 w 5693435"/>
                <a:gd name="connsiteY3" fmla="*/ 1743222 h 2191516"/>
                <a:gd name="connsiteX4" fmla="*/ 4600718 w 5693435"/>
                <a:gd name="connsiteY4" fmla="*/ 1294928 h 2191516"/>
                <a:gd name="connsiteX5" fmla="*/ 1056397 w 5693435"/>
                <a:gd name="connsiteY5" fmla="*/ 1285588 h 2191516"/>
                <a:gd name="connsiteX6" fmla="*/ 1504690 w 5693435"/>
                <a:gd name="connsiteY6" fmla="*/ 1733882 h 2191516"/>
                <a:gd name="connsiteX7" fmla="*/ 1504690 w 5693435"/>
                <a:gd name="connsiteY7" fmla="*/ 1743221 h 2191516"/>
                <a:gd name="connsiteX8" fmla="*/ 1056397 w 5693435"/>
                <a:gd name="connsiteY8" fmla="*/ 2177503 h 2191516"/>
                <a:gd name="connsiteX9" fmla="*/ 608103 w 5693435"/>
                <a:gd name="connsiteY9" fmla="*/ 1743221 h 2191516"/>
                <a:gd name="connsiteX10" fmla="*/ 608103 w 5693435"/>
                <a:gd name="connsiteY10" fmla="*/ 1733882 h 2191516"/>
                <a:gd name="connsiteX11" fmla="*/ 1056397 w 5693435"/>
                <a:gd name="connsiteY11" fmla="*/ 1285588 h 2191516"/>
                <a:gd name="connsiteX12" fmla="*/ 3178968 w 5693435"/>
                <a:gd name="connsiteY12" fmla="*/ 1 h 2191516"/>
                <a:gd name="connsiteX13" fmla="*/ 5020993 w 5693435"/>
                <a:gd name="connsiteY13" fmla="*/ 454377 h 2191516"/>
                <a:gd name="connsiteX14" fmla="*/ 5123727 w 5693435"/>
                <a:gd name="connsiteY14" fmla="*/ 491735 h 2191516"/>
                <a:gd name="connsiteX15" fmla="*/ 5459948 w 5693435"/>
                <a:gd name="connsiteY15" fmla="*/ 491735 h 2191516"/>
                <a:gd name="connsiteX16" fmla="*/ 5534663 w 5693435"/>
                <a:gd name="connsiteY16" fmla="*/ 566450 h 2191516"/>
                <a:gd name="connsiteX17" fmla="*/ 5534663 w 5693435"/>
                <a:gd name="connsiteY17" fmla="*/ 1038095 h 2191516"/>
                <a:gd name="connsiteX18" fmla="*/ 5693435 w 5693435"/>
                <a:gd name="connsiteY18" fmla="*/ 1178187 h 2191516"/>
                <a:gd name="connsiteX19" fmla="*/ 5693435 w 5693435"/>
                <a:gd name="connsiteY19" fmla="*/ 1579784 h 2191516"/>
                <a:gd name="connsiteX20" fmla="*/ 5315189 w 5693435"/>
                <a:gd name="connsiteY20" fmla="*/ 1738554 h 2191516"/>
                <a:gd name="connsiteX21" fmla="*/ 5081703 w 5693435"/>
                <a:gd name="connsiteY21" fmla="*/ 1738554 h 2191516"/>
                <a:gd name="connsiteX22" fmla="*/ 4610057 w 5693435"/>
                <a:gd name="connsiteY22" fmla="*/ 1266909 h 2191516"/>
                <a:gd name="connsiteX23" fmla="*/ 4138413 w 5693435"/>
                <a:gd name="connsiteY23" fmla="*/ 1738554 h 2191516"/>
                <a:gd name="connsiteX24" fmla="*/ 1532709 w 5693435"/>
                <a:gd name="connsiteY24" fmla="*/ 1738554 h 2191516"/>
                <a:gd name="connsiteX25" fmla="*/ 1532709 w 5693435"/>
                <a:gd name="connsiteY25" fmla="*/ 1729215 h 2191516"/>
                <a:gd name="connsiteX26" fmla="*/ 1061064 w 5693435"/>
                <a:gd name="connsiteY26" fmla="*/ 1257570 h 2191516"/>
                <a:gd name="connsiteX27" fmla="*/ 589419 w 5693435"/>
                <a:gd name="connsiteY27" fmla="*/ 1729215 h 2191516"/>
                <a:gd name="connsiteX28" fmla="*/ 589419 w 5693435"/>
                <a:gd name="connsiteY28" fmla="*/ 1738554 h 2191516"/>
                <a:gd name="connsiteX29" fmla="*/ 150470 w 5693435"/>
                <a:gd name="connsiteY29" fmla="*/ 1738554 h 2191516"/>
                <a:gd name="connsiteX30" fmla="*/ 1038 w 5693435"/>
                <a:gd name="connsiteY30" fmla="*/ 1593790 h 2191516"/>
                <a:gd name="connsiteX31" fmla="*/ 1038 w 5693435"/>
                <a:gd name="connsiteY31" fmla="*/ 1182854 h 2191516"/>
                <a:gd name="connsiteX32" fmla="*/ 337259 w 5693435"/>
                <a:gd name="connsiteY32" fmla="*/ 888664 h 2191516"/>
                <a:gd name="connsiteX33" fmla="*/ 1327241 w 5693435"/>
                <a:gd name="connsiteY33" fmla="*/ 659845 h 2191516"/>
                <a:gd name="connsiteX34" fmla="*/ 1537377 w 5693435"/>
                <a:gd name="connsiteY34" fmla="*/ 524425 h 2191516"/>
                <a:gd name="connsiteX35" fmla="*/ 2844900 w 5693435"/>
                <a:gd name="connsiteY35" fmla="*/ 1416 h 2191516"/>
                <a:gd name="connsiteX36" fmla="*/ 3178968 w 5693435"/>
                <a:gd name="connsiteY36" fmla="*/ 1 h 219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93435" h="2191516">
                  <a:moveTo>
                    <a:pt x="4600718" y="1294928"/>
                  </a:moveTo>
                  <a:cubicBezTo>
                    <a:pt x="4848304" y="1294928"/>
                    <a:pt x="5049011" y="1495636"/>
                    <a:pt x="5049011" y="1743222"/>
                  </a:cubicBezTo>
                  <a:cubicBezTo>
                    <a:pt x="5049011" y="1990808"/>
                    <a:pt x="4848304" y="2191516"/>
                    <a:pt x="4600718" y="2191516"/>
                  </a:cubicBezTo>
                  <a:cubicBezTo>
                    <a:pt x="4353132" y="2191516"/>
                    <a:pt x="4152424" y="1990808"/>
                    <a:pt x="4152424" y="1743222"/>
                  </a:cubicBezTo>
                  <a:cubicBezTo>
                    <a:pt x="4152424" y="1495636"/>
                    <a:pt x="4353132" y="1294928"/>
                    <a:pt x="4600718" y="1294928"/>
                  </a:cubicBezTo>
                  <a:close/>
                  <a:moveTo>
                    <a:pt x="1056397" y="1285588"/>
                  </a:moveTo>
                  <a:cubicBezTo>
                    <a:pt x="1299223" y="1285588"/>
                    <a:pt x="1500018" y="1486384"/>
                    <a:pt x="1504690" y="1733882"/>
                  </a:cubicBezTo>
                  <a:cubicBezTo>
                    <a:pt x="1504690" y="1733882"/>
                    <a:pt x="1504690" y="1738549"/>
                    <a:pt x="1504690" y="1743221"/>
                  </a:cubicBezTo>
                  <a:cubicBezTo>
                    <a:pt x="1495351" y="1981375"/>
                    <a:pt x="1299223" y="2177503"/>
                    <a:pt x="1056397" y="2177503"/>
                  </a:cubicBezTo>
                  <a:cubicBezTo>
                    <a:pt x="813571" y="2177503"/>
                    <a:pt x="612770" y="1986047"/>
                    <a:pt x="608103" y="1743221"/>
                  </a:cubicBezTo>
                  <a:cubicBezTo>
                    <a:pt x="608103" y="1743221"/>
                    <a:pt x="608103" y="1738549"/>
                    <a:pt x="608103" y="1733882"/>
                  </a:cubicBezTo>
                  <a:cubicBezTo>
                    <a:pt x="608103" y="1486384"/>
                    <a:pt x="808899" y="1285588"/>
                    <a:pt x="1056397" y="1285588"/>
                  </a:cubicBezTo>
                  <a:close/>
                  <a:moveTo>
                    <a:pt x="3178968" y="1"/>
                  </a:moveTo>
                  <a:cubicBezTo>
                    <a:pt x="3937179" y="-192"/>
                    <a:pt x="4547016" y="37604"/>
                    <a:pt x="5020993" y="454377"/>
                  </a:cubicBezTo>
                  <a:cubicBezTo>
                    <a:pt x="5049012" y="477728"/>
                    <a:pt x="5086370" y="491735"/>
                    <a:pt x="5123727" y="491735"/>
                  </a:cubicBezTo>
                  <a:lnTo>
                    <a:pt x="5459948" y="491735"/>
                  </a:lnTo>
                  <a:cubicBezTo>
                    <a:pt x="5501978" y="491735"/>
                    <a:pt x="5534663" y="524425"/>
                    <a:pt x="5534663" y="566450"/>
                  </a:cubicBezTo>
                  <a:lnTo>
                    <a:pt x="5534663" y="1038095"/>
                  </a:lnTo>
                  <a:cubicBezTo>
                    <a:pt x="5618719" y="1038095"/>
                    <a:pt x="5688767" y="1103471"/>
                    <a:pt x="5693435" y="1178187"/>
                  </a:cubicBezTo>
                  <a:lnTo>
                    <a:pt x="5693435" y="1579784"/>
                  </a:lnTo>
                  <a:lnTo>
                    <a:pt x="5315189" y="1738554"/>
                  </a:lnTo>
                  <a:lnTo>
                    <a:pt x="5081703" y="1738554"/>
                  </a:lnTo>
                  <a:cubicBezTo>
                    <a:pt x="5081703" y="1477050"/>
                    <a:pt x="4871563" y="1266909"/>
                    <a:pt x="4610057" y="1266909"/>
                  </a:cubicBezTo>
                  <a:cubicBezTo>
                    <a:pt x="4348553" y="1266909"/>
                    <a:pt x="4138413" y="1477050"/>
                    <a:pt x="4138413" y="1738554"/>
                  </a:cubicBezTo>
                  <a:lnTo>
                    <a:pt x="1532709" y="1738554"/>
                  </a:lnTo>
                  <a:cubicBezTo>
                    <a:pt x="1532709" y="1738554"/>
                    <a:pt x="1532709" y="1733882"/>
                    <a:pt x="1532709" y="1729215"/>
                  </a:cubicBezTo>
                  <a:cubicBezTo>
                    <a:pt x="1532709" y="1467710"/>
                    <a:pt x="1322569" y="1257570"/>
                    <a:pt x="1061064" y="1257570"/>
                  </a:cubicBezTo>
                  <a:cubicBezTo>
                    <a:pt x="799559" y="1257570"/>
                    <a:pt x="589419" y="1467710"/>
                    <a:pt x="589419" y="1729215"/>
                  </a:cubicBezTo>
                  <a:cubicBezTo>
                    <a:pt x="589419" y="1729215"/>
                    <a:pt x="589419" y="1733882"/>
                    <a:pt x="589419" y="1738554"/>
                  </a:cubicBezTo>
                  <a:lnTo>
                    <a:pt x="150470" y="1738554"/>
                  </a:lnTo>
                  <a:cubicBezTo>
                    <a:pt x="71082" y="1738554"/>
                    <a:pt x="1038" y="1673178"/>
                    <a:pt x="1038" y="1593790"/>
                  </a:cubicBezTo>
                  <a:lnTo>
                    <a:pt x="1038" y="1182854"/>
                  </a:lnTo>
                  <a:cubicBezTo>
                    <a:pt x="1038" y="1182854"/>
                    <a:pt x="-36319" y="986726"/>
                    <a:pt x="337259" y="888664"/>
                  </a:cubicBezTo>
                  <a:cubicBezTo>
                    <a:pt x="608103" y="818616"/>
                    <a:pt x="1061064" y="729893"/>
                    <a:pt x="1327241" y="659845"/>
                  </a:cubicBezTo>
                  <a:cubicBezTo>
                    <a:pt x="1439315" y="631827"/>
                    <a:pt x="1476667" y="575790"/>
                    <a:pt x="1537377" y="524425"/>
                  </a:cubicBezTo>
                  <a:cubicBezTo>
                    <a:pt x="1714826" y="370322"/>
                    <a:pt x="2242508" y="6083"/>
                    <a:pt x="2844900" y="1416"/>
                  </a:cubicBezTo>
                  <a:cubicBezTo>
                    <a:pt x="2959308" y="832"/>
                    <a:pt x="3070652" y="29"/>
                    <a:pt x="3178968" y="1"/>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77" name="Freeform: Shape 76">
              <a:extLst>
                <a:ext uri="{FF2B5EF4-FFF2-40B4-BE49-F238E27FC236}">
                  <a16:creationId xmlns:a16="http://schemas.microsoft.com/office/drawing/2014/main" id="{1CBA9B7C-68EE-49FB-8233-7A8FB3138E0C}"/>
                </a:ext>
              </a:extLst>
            </p:cNvPr>
            <p:cNvSpPr/>
            <p:nvPr/>
          </p:nvSpPr>
          <p:spPr>
            <a:xfrm>
              <a:off x="8804018" y="-238642"/>
              <a:ext cx="5435563" cy="1820108"/>
            </a:xfrm>
            <a:custGeom>
              <a:avLst/>
              <a:gdLst>
                <a:gd name="connsiteX0" fmla="*/ 4557655 w 5435563"/>
                <a:gd name="connsiteY0" fmla="*/ 1529428 h 1820108"/>
                <a:gd name="connsiteX1" fmla="*/ 4478272 w 5435563"/>
                <a:gd name="connsiteY1" fmla="*/ 1608811 h 1820108"/>
                <a:gd name="connsiteX2" fmla="*/ 4557655 w 5435563"/>
                <a:gd name="connsiteY2" fmla="*/ 1688199 h 1820108"/>
                <a:gd name="connsiteX3" fmla="*/ 4637043 w 5435563"/>
                <a:gd name="connsiteY3" fmla="*/ 1608811 h 1820108"/>
                <a:gd name="connsiteX4" fmla="*/ 4557655 w 5435563"/>
                <a:gd name="connsiteY4" fmla="*/ 1529428 h 1820108"/>
                <a:gd name="connsiteX5" fmla="*/ 1020344 w 5435563"/>
                <a:gd name="connsiteY5" fmla="*/ 1519142 h 1820108"/>
                <a:gd name="connsiteX6" fmla="*/ 940961 w 5435563"/>
                <a:gd name="connsiteY6" fmla="*/ 1598525 h 1820108"/>
                <a:gd name="connsiteX7" fmla="*/ 1020344 w 5435563"/>
                <a:gd name="connsiteY7" fmla="*/ 1677913 h 1820108"/>
                <a:gd name="connsiteX8" fmla="*/ 1099732 w 5435563"/>
                <a:gd name="connsiteY8" fmla="*/ 1598525 h 1820108"/>
                <a:gd name="connsiteX9" fmla="*/ 1020344 w 5435563"/>
                <a:gd name="connsiteY9" fmla="*/ 1519142 h 1820108"/>
                <a:gd name="connsiteX10" fmla="*/ 4559013 w 5435563"/>
                <a:gd name="connsiteY10" fmla="*/ 1390497 h 1820108"/>
                <a:gd name="connsiteX11" fmla="*/ 4710906 w 5435563"/>
                <a:gd name="connsiteY11" fmla="*/ 1453414 h 1820108"/>
                <a:gd name="connsiteX12" fmla="*/ 4710906 w 5435563"/>
                <a:gd name="connsiteY12" fmla="*/ 1757194 h 1820108"/>
                <a:gd name="connsiteX13" fmla="*/ 4407121 w 5435563"/>
                <a:gd name="connsiteY13" fmla="*/ 1757194 h 1820108"/>
                <a:gd name="connsiteX14" fmla="*/ 4407121 w 5435563"/>
                <a:gd name="connsiteY14" fmla="*/ 1453414 h 1820108"/>
                <a:gd name="connsiteX15" fmla="*/ 4559013 w 5435563"/>
                <a:gd name="connsiteY15" fmla="*/ 1390497 h 1820108"/>
                <a:gd name="connsiteX16" fmla="*/ 1011256 w 5435563"/>
                <a:gd name="connsiteY16" fmla="*/ 1374632 h 1820108"/>
                <a:gd name="connsiteX17" fmla="*/ 1163148 w 5435563"/>
                <a:gd name="connsiteY17" fmla="*/ 1437549 h 1820108"/>
                <a:gd name="connsiteX18" fmla="*/ 1163148 w 5435563"/>
                <a:gd name="connsiteY18" fmla="*/ 1741329 h 1820108"/>
                <a:gd name="connsiteX19" fmla="*/ 859363 w 5435563"/>
                <a:gd name="connsiteY19" fmla="*/ 1741329 h 1820108"/>
                <a:gd name="connsiteX20" fmla="*/ 859367 w 5435563"/>
                <a:gd name="connsiteY20" fmla="*/ 1437549 h 1820108"/>
                <a:gd name="connsiteX21" fmla="*/ 1011256 w 5435563"/>
                <a:gd name="connsiteY21" fmla="*/ 1374632 h 1820108"/>
                <a:gd name="connsiteX22" fmla="*/ 0 w 5435563"/>
                <a:gd name="connsiteY22" fmla="*/ 983067 h 1820108"/>
                <a:gd name="connsiteX23" fmla="*/ 373578 w 5435563"/>
                <a:gd name="connsiteY23" fmla="*/ 983067 h 1820108"/>
                <a:gd name="connsiteX24" fmla="*/ 401596 w 5435563"/>
                <a:gd name="connsiteY24" fmla="*/ 1081134 h 1820108"/>
                <a:gd name="connsiteX25" fmla="*/ 331553 w 5435563"/>
                <a:gd name="connsiteY25" fmla="*/ 1179195 h 1820108"/>
                <a:gd name="connsiteX26" fmla="*/ 303535 w 5435563"/>
                <a:gd name="connsiteY26" fmla="*/ 1197874 h 1820108"/>
                <a:gd name="connsiteX27" fmla="*/ 56037 w 5435563"/>
                <a:gd name="connsiteY27" fmla="*/ 1197874 h 1820108"/>
                <a:gd name="connsiteX28" fmla="*/ 0 w 5435563"/>
                <a:gd name="connsiteY28" fmla="*/ 1141838 h 1820108"/>
                <a:gd name="connsiteX29" fmla="*/ 0 w 5435563"/>
                <a:gd name="connsiteY29" fmla="*/ 983067 h 1820108"/>
                <a:gd name="connsiteX30" fmla="*/ 2993298 w 5435563"/>
                <a:gd name="connsiteY30" fmla="*/ 707556 h 1820108"/>
                <a:gd name="connsiteX31" fmla="*/ 3021316 w 5435563"/>
                <a:gd name="connsiteY31" fmla="*/ 716896 h 1820108"/>
                <a:gd name="connsiteX32" fmla="*/ 3021316 w 5435563"/>
                <a:gd name="connsiteY32" fmla="*/ 1323961 h 1820108"/>
                <a:gd name="connsiteX33" fmla="*/ 2993298 w 5435563"/>
                <a:gd name="connsiteY33" fmla="*/ 1333300 h 1820108"/>
                <a:gd name="connsiteX34" fmla="*/ 2965280 w 5435563"/>
                <a:gd name="connsiteY34" fmla="*/ 1323961 h 1820108"/>
                <a:gd name="connsiteX35" fmla="*/ 2965280 w 5435563"/>
                <a:gd name="connsiteY35" fmla="*/ 716896 h 1820108"/>
                <a:gd name="connsiteX36" fmla="*/ 2993298 w 5435563"/>
                <a:gd name="connsiteY36" fmla="*/ 707556 h 1820108"/>
                <a:gd name="connsiteX37" fmla="*/ 5390616 w 5435563"/>
                <a:gd name="connsiteY37" fmla="*/ 549368 h 1820108"/>
                <a:gd name="connsiteX38" fmla="*/ 5435563 w 5435563"/>
                <a:gd name="connsiteY38" fmla="*/ 600150 h 1820108"/>
                <a:gd name="connsiteX39" fmla="*/ 5435563 w 5435563"/>
                <a:gd name="connsiteY39" fmla="*/ 796279 h 1820108"/>
                <a:gd name="connsiteX40" fmla="*/ 5346836 w 5435563"/>
                <a:gd name="connsiteY40" fmla="*/ 899013 h 1820108"/>
                <a:gd name="connsiteX41" fmla="*/ 5230096 w 5435563"/>
                <a:gd name="connsiteY41" fmla="*/ 899013 h 1820108"/>
                <a:gd name="connsiteX42" fmla="*/ 5164720 w 5435563"/>
                <a:gd name="connsiteY42" fmla="*/ 805618 h 1820108"/>
                <a:gd name="connsiteX43" fmla="*/ 5314151 w 5435563"/>
                <a:gd name="connsiteY43" fmla="*/ 572132 h 1820108"/>
                <a:gd name="connsiteX44" fmla="*/ 5390616 w 5435563"/>
                <a:gd name="connsiteY44" fmla="*/ 549368 h 1820108"/>
                <a:gd name="connsiteX45" fmla="*/ 1900577 w 5435563"/>
                <a:gd name="connsiteY45" fmla="*/ 253987 h 1820108"/>
                <a:gd name="connsiteX46" fmla="*/ 1900577 w 5435563"/>
                <a:gd name="connsiteY46" fmla="*/ 497421 h 1820108"/>
                <a:gd name="connsiteX47" fmla="*/ 1653084 w 5435563"/>
                <a:gd name="connsiteY47" fmla="*/ 497421 h 1820108"/>
                <a:gd name="connsiteX48" fmla="*/ 1676430 w 5435563"/>
                <a:gd name="connsiteY48" fmla="*/ 399354 h 1820108"/>
                <a:gd name="connsiteX49" fmla="*/ 1866942 w 5435563"/>
                <a:gd name="connsiteY49" fmla="*/ 271813 h 1820108"/>
                <a:gd name="connsiteX50" fmla="*/ 4277471 w 5435563"/>
                <a:gd name="connsiteY50" fmla="*/ 112580 h 1820108"/>
                <a:gd name="connsiteX51" fmla="*/ 4424716 w 5435563"/>
                <a:gd name="connsiteY51" fmla="*/ 157006 h 1820108"/>
                <a:gd name="connsiteX52" fmla="*/ 4702414 w 5435563"/>
                <a:gd name="connsiteY52" fmla="*/ 310632 h 1820108"/>
                <a:gd name="connsiteX53" fmla="*/ 4735105 w 5435563"/>
                <a:gd name="connsiteY53" fmla="*/ 497421 h 1820108"/>
                <a:gd name="connsiteX54" fmla="*/ 4277471 w 5435563"/>
                <a:gd name="connsiteY54" fmla="*/ 497421 h 1820108"/>
                <a:gd name="connsiteX55" fmla="*/ 2965280 w 5435563"/>
                <a:gd name="connsiteY55" fmla="*/ 3576 h 1820108"/>
                <a:gd name="connsiteX56" fmla="*/ 2965280 w 5435563"/>
                <a:gd name="connsiteY56" fmla="*/ 497421 h 1820108"/>
                <a:gd name="connsiteX57" fmla="*/ 1956613 w 5435563"/>
                <a:gd name="connsiteY57" fmla="*/ 497421 h 1820108"/>
                <a:gd name="connsiteX58" fmla="*/ 1956613 w 5435563"/>
                <a:gd name="connsiteY58" fmla="*/ 224290 h 1820108"/>
                <a:gd name="connsiteX59" fmla="*/ 2104296 w 5435563"/>
                <a:gd name="connsiteY59" fmla="*/ 146023 h 1820108"/>
                <a:gd name="connsiteX60" fmla="*/ 2773819 w 5435563"/>
                <a:gd name="connsiteY60" fmla="*/ 11769 h 1820108"/>
                <a:gd name="connsiteX61" fmla="*/ 2912984 w 5435563"/>
                <a:gd name="connsiteY61" fmla="*/ 4936 h 1820108"/>
                <a:gd name="connsiteX62" fmla="*/ 3264605 w 5435563"/>
                <a:gd name="connsiteY62" fmla="*/ 441 h 1820108"/>
                <a:gd name="connsiteX63" fmla="*/ 4054394 w 5435563"/>
                <a:gd name="connsiteY63" fmla="*/ 63362 h 1820108"/>
                <a:gd name="connsiteX64" fmla="*/ 4221435 w 5435563"/>
                <a:gd name="connsiteY64" fmla="*/ 98119 h 1820108"/>
                <a:gd name="connsiteX65" fmla="*/ 4221435 w 5435563"/>
                <a:gd name="connsiteY65" fmla="*/ 497421 h 1820108"/>
                <a:gd name="connsiteX66" fmla="*/ 3021316 w 5435563"/>
                <a:gd name="connsiteY66" fmla="*/ 497421 h 1820108"/>
                <a:gd name="connsiteX67" fmla="*/ 3021316 w 5435563"/>
                <a:gd name="connsiteY67" fmla="*/ 2120 h 1820108"/>
                <a:gd name="connsiteX68" fmla="*/ 3068413 w 5435563"/>
                <a:gd name="connsiteY68" fmla="*/ 895 h 1820108"/>
                <a:gd name="connsiteX69" fmla="*/ 3264605 w 5435563"/>
                <a:gd name="connsiteY69" fmla="*/ 441 h 182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435563" h="1820108">
                  <a:moveTo>
                    <a:pt x="4557655" y="1529428"/>
                  </a:moveTo>
                  <a:cubicBezTo>
                    <a:pt x="4513811" y="1529428"/>
                    <a:pt x="4478272" y="1564972"/>
                    <a:pt x="4478272" y="1608811"/>
                  </a:cubicBezTo>
                  <a:cubicBezTo>
                    <a:pt x="4478272" y="1652655"/>
                    <a:pt x="4513816" y="1688199"/>
                    <a:pt x="4557655" y="1688199"/>
                  </a:cubicBezTo>
                  <a:cubicBezTo>
                    <a:pt x="4601499" y="1688199"/>
                    <a:pt x="4637043" y="1652655"/>
                    <a:pt x="4637043" y="1608811"/>
                  </a:cubicBezTo>
                  <a:cubicBezTo>
                    <a:pt x="4637043" y="1564972"/>
                    <a:pt x="4601499" y="1529428"/>
                    <a:pt x="4557655" y="1529428"/>
                  </a:cubicBezTo>
                  <a:close/>
                  <a:moveTo>
                    <a:pt x="1020344" y="1519142"/>
                  </a:moveTo>
                  <a:cubicBezTo>
                    <a:pt x="976500" y="1519142"/>
                    <a:pt x="940961" y="1554686"/>
                    <a:pt x="940961" y="1598525"/>
                  </a:cubicBezTo>
                  <a:cubicBezTo>
                    <a:pt x="940961" y="1642369"/>
                    <a:pt x="976505" y="1677913"/>
                    <a:pt x="1020344" y="1677913"/>
                  </a:cubicBezTo>
                  <a:cubicBezTo>
                    <a:pt x="1064188" y="1677913"/>
                    <a:pt x="1099732" y="1642369"/>
                    <a:pt x="1099732" y="1598525"/>
                  </a:cubicBezTo>
                  <a:cubicBezTo>
                    <a:pt x="1099732" y="1554686"/>
                    <a:pt x="1064188" y="1519142"/>
                    <a:pt x="1020344" y="1519142"/>
                  </a:cubicBezTo>
                  <a:close/>
                  <a:moveTo>
                    <a:pt x="4559013" y="1390497"/>
                  </a:moveTo>
                  <a:cubicBezTo>
                    <a:pt x="4613987" y="1390497"/>
                    <a:pt x="4668962" y="1411469"/>
                    <a:pt x="4710906" y="1453414"/>
                  </a:cubicBezTo>
                  <a:cubicBezTo>
                    <a:pt x="4794789" y="1537297"/>
                    <a:pt x="4794789" y="1673305"/>
                    <a:pt x="4710906" y="1757194"/>
                  </a:cubicBezTo>
                  <a:cubicBezTo>
                    <a:pt x="4627017" y="1841077"/>
                    <a:pt x="4491009" y="1841082"/>
                    <a:pt x="4407121" y="1757194"/>
                  </a:cubicBezTo>
                  <a:cubicBezTo>
                    <a:pt x="4323237" y="1673305"/>
                    <a:pt x="4323237" y="1537302"/>
                    <a:pt x="4407121" y="1453414"/>
                  </a:cubicBezTo>
                  <a:cubicBezTo>
                    <a:pt x="4449065" y="1411469"/>
                    <a:pt x="4504039" y="1390497"/>
                    <a:pt x="4559013" y="1390497"/>
                  </a:cubicBezTo>
                  <a:close/>
                  <a:moveTo>
                    <a:pt x="1011256" y="1374632"/>
                  </a:moveTo>
                  <a:cubicBezTo>
                    <a:pt x="1066229" y="1374632"/>
                    <a:pt x="1121203" y="1395604"/>
                    <a:pt x="1163148" y="1437549"/>
                  </a:cubicBezTo>
                  <a:cubicBezTo>
                    <a:pt x="1247031" y="1521432"/>
                    <a:pt x="1247031" y="1657440"/>
                    <a:pt x="1163148" y="1741329"/>
                  </a:cubicBezTo>
                  <a:cubicBezTo>
                    <a:pt x="1079259" y="1825212"/>
                    <a:pt x="943251" y="1825217"/>
                    <a:pt x="859363" y="1741329"/>
                  </a:cubicBezTo>
                  <a:cubicBezTo>
                    <a:pt x="775479" y="1657440"/>
                    <a:pt x="775479" y="1521432"/>
                    <a:pt x="859367" y="1437549"/>
                  </a:cubicBezTo>
                  <a:cubicBezTo>
                    <a:pt x="901309" y="1395604"/>
                    <a:pt x="956282" y="1374632"/>
                    <a:pt x="1011256" y="1374632"/>
                  </a:cubicBezTo>
                  <a:close/>
                  <a:moveTo>
                    <a:pt x="0" y="983067"/>
                  </a:moveTo>
                  <a:cubicBezTo>
                    <a:pt x="9339" y="983067"/>
                    <a:pt x="373578" y="983067"/>
                    <a:pt x="373578" y="983067"/>
                  </a:cubicBezTo>
                  <a:cubicBezTo>
                    <a:pt x="410936" y="983067"/>
                    <a:pt x="424947" y="1043776"/>
                    <a:pt x="401596" y="1081134"/>
                  </a:cubicBezTo>
                  <a:lnTo>
                    <a:pt x="331553" y="1179195"/>
                  </a:lnTo>
                  <a:cubicBezTo>
                    <a:pt x="322209" y="1193207"/>
                    <a:pt x="312869" y="1197874"/>
                    <a:pt x="303535" y="1197874"/>
                  </a:cubicBezTo>
                  <a:lnTo>
                    <a:pt x="56037" y="1197874"/>
                  </a:lnTo>
                  <a:cubicBezTo>
                    <a:pt x="23351" y="1197874"/>
                    <a:pt x="0" y="1174528"/>
                    <a:pt x="0" y="1141838"/>
                  </a:cubicBezTo>
                  <a:cubicBezTo>
                    <a:pt x="0" y="1081134"/>
                    <a:pt x="0" y="1015758"/>
                    <a:pt x="0" y="983067"/>
                  </a:cubicBezTo>
                  <a:close/>
                  <a:moveTo>
                    <a:pt x="2993298" y="707556"/>
                  </a:moveTo>
                  <a:cubicBezTo>
                    <a:pt x="3007305" y="707556"/>
                    <a:pt x="3021316" y="712228"/>
                    <a:pt x="3021316" y="716896"/>
                  </a:cubicBezTo>
                  <a:lnTo>
                    <a:pt x="3021316" y="1323961"/>
                  </a:lnTo>
                  <a:cubicBezTo>
                    <a:pt x="3016649" y="1328628"/>
                    <a:pt x="3007305" y="1333300"/>
                    <a:pt x="2993298" y="1333300"/>
                  </a:cubicBezTo>
                  <a:cubicBezTo>
                    <a:pt x="2979287" y="1333300"/>
                    <a:pt x="2965280" y="1328628"/>
                    <a:pt x="2965280" y="1323961"/>
                  </a:cubicBezTo>
                  <a:lnTo>
                    <a:pt x="2965280" y="716896"/>
                  </a:lnTo>
                  <a:cubicBezTo>
                    <a:pt x="2965280" y="712228"/>
                    <a:pt x="2979287" y="707556"/>
                    <a:pt x="2993298" y="707556"/>
                  </a:cubicBezTo>
                  <a:close/>
                  <a:moveTo>
                    <a:pt x="5390616" y="549368"/>
                  </a:moveTo>
                  <a:cubicBezTo>
                    <a:pt x="5415716" y="554621"/>
                    <a:pt x="5435563" y="572132"/>
                    <a:pt x="5435563" y="600150"/>
                  </a:cubicBezTo>
                  <a:lnTo>
                    <a:pt x="5435563" y="796279"/>
                  </a:lnTo>
                  <a:cubicBezTo>
                    <a:pt x="5435563" y="852315"/>
                    <a:pt x="5407545" y="903685"/>
                    <a:pt x="5346836" y="899013"/>
                  </a:cubicBezTo>
                  <a:lnTo>
                    <a:pt x="5230096" y="899013"/>
                  </a:lnTo>
                  <a:cubicBezTo>
                    <a:pt x="5178731" y="899013"/>
                    <a:pt x="5146041" y="852315"/>
                    <a:pt x="5164720" y="805618"/>
                  </a:cubicBezTo>
                  <a:cubicBezTo>
                    <a:pt x="5197410" y="721563"/>
                    <a:pt x="5230096" y="646847"/>
                    <a:pt x="5314151" y="572132"/>
                  </a:cubicBezTo>
                  <a:cubicBezTo>
                    <a:pt x="5335164" y="551119"/>
                    <a:pt x="5365517" y="544114"/>
                    <a:pt x="5390616" y="549368"/>
                  </a:cubicBezTo>
                  <a:close/>
                  <a:moveTo>
                    <a:pt x="1900577" y="253987"/>
                  </a:moveTo>
                  <a:lnTo>
                    <a:pt x="1900577" y="497421"/>
                  </a:lnTo>
                  <a:lnTo>
                    <a:pt x="1653084" y="497421"/>
                  </a:lnTo>
                  <a:cubicBezTo>
                    <a:pt x="1611054" y="497421"/>
                    <a:pt x="1653084" y="418033"/>
                    <a:pt x="1676430" y="399354"/>
                  </a:cubicBezTo>
                  <a:cubicBezTo>
                    <a:pt x="1733635" y="359662"/>
                    <a:pt x="1796385" y="315591"/>
                    <a:pt x="1866942" y="271813"/>
                  </a:cubicBezTo>
                  <a:close/>
                  <a:moveTo>
                    <a:pt x="4277471" y="112580"/>
                  </a:moveTo>
                  <a:lnTo>
                    <a:pt x="4424716" y="157006"/>
                  </a:lnTo>
                  <a:cubicBezTo>
                    <a:pt x="4535896" y="197446"/>
                    <a:pt x="4631639" y="247882"/>
                    <a:pt x="4702414" y="310632"/>
                  </a:cubicBezTo>
                  <a:cubicBezTo>
                    <a:pt x="4795809" y="394687"/>
                    <a:pt x="4791142" y="497421"/>
                    <a:pt x="4735105" y="497421"/>
                  </a:cubicBezTo>
                  <a:lnTo>
                    <a:pt x="4277471" y="497421"/>
                  </a:lnTo>
                  <a:close/>
                  <a:moveTo>
                    <a:pt x="2965280" y="3576"/>
                  </a:moveTo>
                  <a:lnTo>
                    <a:pt x="2965280" y="497421"/>
                  </a:lnTo>
                  <a:lnTo>
                    <a:pt x="1956613" y="497421"/>
                  </a:lnTo>
                  <a:lnTo>
                    <a:pt x="1956613" y="224290"/>
                  </a:lnTo>
                  <a:lnTo>
                    <a:pt x="2104296" y="146023"/>
                  </a:lnTo>
                  <a:cubicBezTo>
                    <a:pt x="2281163" y="68973"/>
                    <a:pt x="2498305" y="11769"/>
                    <a:pt x="2773819" y="11769"/>
                  </a:cubicBezTo>
                  <a:cubicBezTo>
                    <a:pt x="2773819" y="11769"/>
                    <a:pt x="2825697" y="8157"/>
                    <a:pt x="2912984" y="4936"/>
                  </a:cubicBezTo>
                  <a:close/>
                  <a:moveTo>
                    <a:pt x="3264605" y="441"/>
                  </a:moveTo>
                  <a:cubicBezTo>
                    <a:pt x="3500668" y="3041"/>
                    <a:pt x="3789345" y="17839"/>
                    <a:pt x="4054394" y="63362"/>
                  </a:cubicBezTo>
                  <a:lnTo>
                    <a:pt x="4221435" y="98119"/>
                  </a:lnTo>
                  <a:lnTo>
                    <a:pt x="4221435" y="497421"/>
                  </a:lnTo>
                  <a:lnTo>
                    <a:pt x="3021316" y="497421"/>
                  </a:lnTo>
                  <a:lnTo>
                    <a:pt x="3021316" y="2120"/>
                  </a:lnTo>
                  <a:lnTo>
                    <a:pt x="3068413" y="895"/>
                  </a:lnTo>
                  <a:cubicBezTo>
                    <a:pt x="3127703" y="-20"/>
                    <a:pt x="3193786" y="-338"/>
                    <a:pt x="3264605" y="441"/>
                  </a:cubicBezTo>
                  <a:close/>
                </a:path>
              </a:pathLst>
            </a:custGeom>
            <a:solidFill>
              <a:srgbClr val="FAFAFA"/>
            </a:solidFill>
            <a:ln w="9525" cap="flat">
              <a:noFill/>
              <a:prstDash val="solid"/>
              <a:miter/>
            </a:ln>
          </p:spPr>
          <p:txBody>
            <a:bodyPr wrap="square" rtlCol="0" anchor="ctr">
              <a:noAutofit/>
            </a:bodyPr>
            <a:lstStyle/>
            <a:p>
              <a:endParaRPr lang="en-US"/>
            </a:p>
          </p:txBody>
        </p:sp>
      </p:grpSp>
      <p:grpSp>
        <p:nvGrpSpPr>
          <p:cNvPr id="78" name="Group 77">
            <a:extLst>
              <a:ext uri="{FF2B5EF4-FFF2-40B4-BE49-F238E27FC236}">
                <a16:creationId xmlns:a16="http://schemas.microsoft.com/office/drawing/2014/main" id="{B8437386-8BDE-4CA0-9EF6-6DF85646D06F}"/>
              </a:ext>
            </a:extLst>
          </p:cNvPr>
          <p:cNvGrpSpPr/>
          <p:nvPr/>
        </p:nvGrpSpPr>
        <p:grpSpPr>
          <a:xfrm flipH="1">
            <a:off x="4542405" y="1678638"/>
            <a:ext cx="930519" cy="358175"/>
            <a:chOff x="8760955" y="-377720"/>
            <a:chExt cx="5693435" cy="2191516"/>
          </a:xfrm>
        </p:grpSpPr>
        <p:sp>
          <p:nvSpPr>
            <p:cNvPr id="79" name="Freeform: Shape 78">
              <a:extLst>
                <a:ext uri="{FF2B5EF4-FFF2-40B4-BE49-F238E27FC236}">
                  <a16:creationId xmlns:a16="http://schemas.microsoft.com/office/drawing/2014/main" id="{9DA42143-F8A5-49C5-9E76-35D87E58EE40}"/>
                </a:ext>
              </a:extLst>
            </p:cNvPr>
            <p:cNvSpPr/>
            <p:nvPr/>
          </p:nvSpPr>
          <p:spPr>
            <a:xfrm>
              <a:off x="8760955" y="-377720"/>
              <a:ext cx="5693435" cy="2191516"/>
            </a:xfrm>
            <a:custGeom>
              <a:avLst/>
              <a:gdLst>
                <a:gd name="connsiteX0" fmla="*/ 4600718 w 5693435"/>
                <a:gd name="connsiteY0" fmla="*/ 1294928 h 2191516"/>
                <a:gd name="connsiteX1" fmla="*/ 5049011 w 5693435"/>
                <a:gd name="connsiteY1" fmla="*/ 1743222 h 2191516"/>
                <a:gd name="connsiteX2" fmla="*/ 4600718 w 5693435"/>
                <a:gd name="connsiteY2" fmla="*/ 2191516 h 2191516"/>
                <a:gd name="connsiteX3" fmla="*/ 4152424 w 5693435"/>
                <a:gd name="connsiteY3" fmla="*/ 1743222 h 2191516"/>
                <a:gd name="connsiteX4" fmla="*/ 4600718 w 5693435"/>
                <a:gd name="connsiteY4" fmla="*/ 1294928 h 2191516"/>
                <a:gd name="connsiteX5" fmla="*/ 1056397 w 5693435"/>
                <a:gd name="connsiteY5" fmla="*/ 1285588 h 2191516"/>
                <a:gd name="connsiteX6" fmla="*/ 1504690 w 5693435"/>
                <a:gd name="connsiteY6" fmla="*/ 1733882 h 2191516"/>
                <a:gd name="connsiteX7" fmla="*/ 1504690 w 5693435"/>
                <a:gd name="connsiteY7" fmla="*/ 1743221 h 2191516"/>
                <a:gd name="connsiteX8" fmla="*/ 1056397 w 5693435"/>
                <a:gd name="connsiteY8" fmla="*/ 2177503 h 2191516"/>
                <a:gd name="connsiteX9" fmla="*/ 608103 w 5693435"/>
                <a:gd name="connsiteY9" fmla="*/ 1743221 h 2191516"/>
                <a:gd name="connsiteX10" fmla="*/ 608103 w 5693435"/>
                <a:gd name="connsiteY10" fmla="*/ 1733882 h 2191516"/>
                <a:gd name="connsiteX11" fmla="*/ 1056397 w 5693435"/>
                <a:gd name="connsiteY11" fmla="*/ 1285588 h 2191516"/>
                <a:gd name="connsiteX12" fmla="*/ 3178968 w 5693435"/>
                <a:gd name="connsiteY12" fmla="*/ 1 h 2191516"/>
                <a:gd name="connsiteX13" fmla="*/ 5020993 w 5693435"/>
                <a:gd name="connsiteY13" fmla="*/ 454377 h 2191516"/>
                <a:gd name="connsiteX14" fmla="*/ 5123727 w 5693435"/>
                <a:gd name="connsiteY14" fmla="*/ 491735 h 2191516"/>
                <a:gd name="connsiteX15" fmla="*/ 5459948 w 5693435"/>
                <a:gd name="connsiteY15" fmla="*/ 491735 h 2191516"/>
                <a:gd name="connsiteX16" fmla="*/ 5534663 w 5693435"/>
                <a:gd name="connsiteY16" fmla="*/ 566450 h 2191516"/>
                <a:gd name="connsiteX17" fmla="*/ 5534663 w 5693435"/>
                <a:gd name="connsiteY17" fmla="*/ 1038095 h 2191516"/>
                <a:gd name="connsiteX18" fmla="*/ 5693435 w 5693435"/>
                <a:gd name="connsiteY18" fmla="*/ 1178187 h 2191516"/>
                <a:gd name="connsiteX19" fmla="*/ 5693435 w 5693435"/>
                <a:gd name="connsiteY19" fmla="*/ 1579784 h 2191516"/>
                <a:gd name="connsiteX20" fmla="*/ 5315189 w 5693435"/>
                <a:gd name="connsiteY20" fmla="*/ 1738554 h 2191516"/>
                <a:gd name="connsiteX21" fmla="*/ 5081703 w 5693435"/>
                <a:gd name="connsiteY21" fmla="*/ 1738554 h 2191516"/>
                <a:gd name="connsiteX22" fmla="*/ 4610057 w 5693435"/>
                <a:gd name="connsiteY22" fmla="*/ 1266909 h 2191516"/>
                <a:gd name="connsiteX23" fmla="*/ 4138413 w 5693435"/>
                <a:gd name="connsiteY23" fmla="*/ 1738554 h 2191516"/>
                <a:gd name="connsiteX24" fmla="*/ 1532709 w 5693435"/>
                <a:gd name="connsiteY24" fmla="*/ 1738554 h 2191516"/>
                <a:gd name="connsiteX25" fmla="*/ 1532709 w 5693435"/>
                <a:gd name="connsiteY25" fmla="*/ 1729215 h 2191516"/>
                <a:gd name="connsiteX26" fmla="*/ 1061064 w 5693435"/>
                <a:gd name="connsiteY26" fmla="*/ 1257570 h 2191516"/>
                <a:gd name="connsiteX27" fmla="*/ 589419 w 5693435"/>
                <a:gd name="connsiteY27" fmla="*/ 1729215 h 2191516"/>
                <a:gd name="connsiteX28" fmla="*/ 589419 w 5693435"/>
                <a:gd name="connsiteY28" fmla="*/ 1738554 h 2191516"/>
                <a:gd name="connsiteX29" fmla="*/ 150470 w 5693435"/>
                <a:gd name="connsiteY29" fmla="*/ 1738554 h 2191516"/>
                <a:gd name="connsiteX30" fmla="*/ 1038 w 5693435"/>
                <a:gd name="connsiteY30" fmla="*/ 1593790 h 2191516"/>
                <a:gd name="connsiteX31" fmla="*/ 1038 w 5693435"/>
                <a:gd name="connsiteY31" fmla="*/ 1182854 h 2191516"/>
                <a:gd name="connsiteX32" fmla="*/ 337259 w 5693435"/>
                <a:gd name="connsiteY32" fmla="*/ 888664 h 2191516"/>
                <a:gd name="connsiteX33" fmla="*/ 1327241 w 5693435"/>
                <a:gd name="connsiteY33" fmla="*/ 659845 h 2191516"/>
                <a:gd name="connsiteX34" fmla="*/ 1537377 w 5693435"/>
                <a:gd name="connsiteY34" fmla="*/ 524425 h 2191516"/>
                <a:gd name="connsiteX35" fmla="*/ 2844900 w 5693435"/>
                <a:gd name="connsiteY35" fmla="*/ 1416 h 2191516"/>
                <a:gd name="connsiteX36" fmla="*/ 3178968 w 5693435"/>
                <a:gd name="connsiteY36" fmla="*/ 1 h 219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93435" h="2191516">
                  <a:moveTo>
                    <a:pt x="4600718" y="1294928"/>
                  </a:moveTo>
                  <a:cubicBezTo>
                    <a:pt x="4848304" y="1294928"/>
                    <a:pt x="5049011" y="1495636"/>
                    <a:pt x="5049011" y="1743222"/>
                  </a:cubicBezTo>
                  <a:cubicBezTo>
                    <a:pt x="5049011" y="1990808"/>
                    <a:pt x="4848304" y="2191516"/>
                    <a:pt x="4600718" y="2191516"/>
                  </a:cubicBezTo>
                  <a:cubicBezTo>
                    <a:pt x="4353132" y="2191516"/>
                    <a:pt x="4152424" y="1990808"/>
                    <a:pt x="4152424" y="1743222"/>
                  </a:cubicBezTo>
                  <a:cubicBezTo>
                    <a:pt x="4152424" y="1495636"/>
                    <a:pt x="4353132" y="1294928"/>
                    <a:pt x="4600718" y="1294928"/>
                  </a:cubicBezTo>
                  <a:close/>
                  <a:moveTo>
                    <a:pt x="1056397" y="1285588"/>
                  </a:moveTo>
                  <a:cubicBezTo>
                    <a:pt x="1299223" y="1285588"/>
                    <a:pt x="1500018" y="1486384"/>
                    <a:pt x="1504690" y="1733882"/>
                  </a:cubicBezTo>
                  <a:cubicBezTo>
                    <a:pt x="1504690" y="1733882"/>
                    <a:pt x="1504690" y="1738549"/>
                    <a:pt x="1504690" y="1743221"/>
                  </a:cubicBezTo>
                  <a:cubicBezTo>
                    <a:pt x="1495351" y="1981375"/>
                    <a:pt x="1299223" y="2177503"/>
                    <a:pt x="1056397" y="2177503"/>
                  </a:cubicBezTo>
                  <a:cubicBezTo>
                    <a:pt x="813571" y="2177503"/>
                    <a:pt x="612770" y="1986047"/>
                    <a:pt x="608103" y="1743221"/>
                  </a:cubicBezTo>
                  <a:cubicBezTo>
                    <a:pt x="608103" y="1743221"/>
                    <a:pt x="608103" y="1738549"/>
                    <a:pt x="608103" y="1733882"/>
                  </a:cubicBezTo>
                  <a:cubicBezTo>
                    <a:pt x="608103" y="1486384"/>
                    <a:pt x="808899" y="1285588"/>
                    <a:pt x="1056397" y="1285588"/>
                  </a:cubicBezTo>
                  <a:close/>
                  <a:moveTo>
                    <a:pt x="3178968" y="1"/>
                  </a:moveTo>
                  <a:cubicBezTo>
                    <a:pt x="3937179" y="-192"/>
                    <a:pt x="4547016" y="37604"/>
                    <a:pt x="5020993" y="454377"/>
                  </a:cubicBezTo>
                  <a:cubicBezTo>
                    <a:pt x="5049012" y="477728"/>
                    <a:pt x="5086370" y="491735"/>
                    <a:pt x="5123727" y="491735"/>
                  </a:cubicBezTo>
                  <a:lnTo>
                    <a:pt x="5459948" y="491735"/>
                  </a:lnTo>
                  <a:cubicBezTo>
                    <a:pt x="5501978" y="491735"/>
                    <a:pt x="5534663" y="524425"/>
                    <a:pt x="5534663" y="566450"/>
                  </a:cubicBezTo>
                  <a:lnTo>
                    <a:pt x="5534663" y="1038095"/>
                  </a:lnTo>
                  <a:cubicBezTo>
                    <a:pt x="5618719" y="1038095"/>
                    <a:pt x="5688767" y="1103471"/>
                    <a:pt x="5693435" y="1178187"/>
                  </a:cubicBezTo>
                  <a:lnTo>
                    <a:pt x="5693435" y="1579784"/>
                  </a:lnTo>
                  <a:lnTo>
                    <a:pt x="5315189" y="1738554"/>
                  </a:lnTo>
                  <a:lnTo>
                    <a:pt x="5081703" y="1738554"/>
                  </a:lnTo>
                  <a:cubicBezTo>
                    <a:pt x="5081703" y="1477050"/>
                    <a:pt x="4871563" y="1266909"/>
                    <a:pt x="4610057" y="1266909"/>
                  </a:cubicBezTo>
                  <a:cubicBezTo>
                    <a:pt x="4348553" y="1266909"/>
                    <a:pt x="4138413" y="1477050"/>
                    <a:pt x="4138413" y="1738554"/>
                  </a:cubicBezTo>
                  <a:lnTo>
                    <a:pt x="1532709" y="1738554"/>
                  </a:lnTo>
                  <a:cubicBezTo>
                    <a:pt x="1532709" y="1738554"/>
                    <a:pt x="1532709" y="1733882"/>
                    <a:pt x="1532709" y="1729215"/>
                  </a:cubicBezTo>
                  <a:cubicBezTo>
                    <a:pt x="1532709" y="1467710"/>
                    <a:pt x="1322569" y="1257570"/>
                    <a:pt x="1061064" y="1257570"/>
                  </a:cubicBezTo>
                  <a:cubicBezTo>
                    <a:pt x="799559" y="1257570"/>
                    <a:pt x="589419" y="1467710"/>
                    <a:pt x="589419" y="1729215"/>
                  </a:cubicBezTo>
                  <a:cubicBezTo>
                    <a:pt x="589419" y="1729215"/>
                    <a:pt x="589419" y="1733882"/>
                    <a:pt x="589419" y="1738554"/>
                  </a:cubicBezTo>
                  <a:lnTo>
                    <a:pt x="150470" y="1738554"/>
                  </a:lnTo>
                  <a:cubicBezTo>
                    <a:pt x="71082" y="1738554"/>
                    <a:pt x="1038" y="1673178"/>
                    <a:pt x="1038" y="1593790"/>
                  </a:cubicBezTo>
                  <a:lnTo>
                    <a:pt x="1038" y="1182854"/>
                  </a:lnTo>
                  <a:cubicBezTo>
                    <a:pt x="1038" y="1182854"/>
                    <a:pt x="-36319" y="986726"/>
                    <a:pt x="337259" y="888664"/>
                  </a:cubicBezTo>
                  <a:cubicBezTo>
                    <a:pt x="608103" y="818616"/>
                    <a:pt x="1061064" y="729893"/>
                    <a:pt x="1327241" y="659845"/>
                  </a:cubicBezTo>
                  <a:cubicBezTo>
                    <a:pt x="1439315" y="631827"/>
                    <a:pt x="1476667" y="575790"/>
                    <a:pt x="1537377" y="524425"/>
                  </a:cubicBezTo>
                  <a:cubicBezTo>
                    <a:pt x="1714826" y="370322"/>
                    <a:pt x="2242508" y="6083"/>
                    <a:pt x="2844900" y="1416"/>
                  </a:cubicBezTo>
                  <a:cubicBezTo>
                    <a:pt x="2959308" y="832"/>
                    <a:pt x="3070652" y="29"/>
                    <a:pt x="3178968" y="1"/>
                  </a:cubicBezTo>
                  <a:close/>
                </a:path>
              </a:pathLst>
            </a:custGeom>
            <a:solidFill>
              <a:schemeClr val="accent2"/>
            </a:solidFill>
            <a:ln w="9525" cap="flat">
              <a:noFill/>
              <a:prstDash val="solid"/>
              <a:miter/>
            </a:ln>
          </p:spPr>
          <p:txBody>
            <a:bodyPr wrap="square" rtlCol="0" anchor="ctr">
              <a:noAutofit/>
            </a:bodyPr>
            <a:lstStyle/>
            <a:p>
              <a:endParaRPr lang="en-US"/>
            </a:p>
          </p:txBody>
        </p:sp>
        <p:sp>
          <p:nvSpPr>
            <p:cNvPr id="80" name="Freeform: Shape 79">
              <a:extLst>
                <a:ext uri="{FF2B5EF4-FFF2-40B4-BE49-F238E27FC236}">
                  <a16:creationId xmlns:a16="http://schemas.microsoft.com/office/drawing/2014/main" id="{93332B2F-3283-43B5-8A55-E55CE81B5521}"/>
                </a:ext>
              </a:extLst>
            </p:cNvPr>
            <p:cNvSpPr/>
            <p:nvPr/>
          </p:nvSpPr>
          <p:spPr>
            <a:xfrm>
              <a:off x="8804018" y="-238642"/>
              <a:ext cx="5435563" cy="1820108"/>
            </a:xfrm>
            <a:custGeom>
              <a:avLst/>
              <a:gdLst>
                <a:gd name="connsiteX0" fmla="*/ 4557655 w 5435563"/>
                <a:gd name="connsiteY0" fmla="*/ 1529428 h 1820108"/>
                <a:gd name="connsiteX1" fmla="*/ 4478272 w 5435563"/>
                <a:gd name="connsiteY1" fmla="*/ 1608811 h 1820108"/>
                <a:gd name="connsiteX2" fmla="*/ 4557655 w 5435563"/>
                <a:gd name="connsiteY2" fmla="*/ 1688199 h 1820108"/>
                <a:gd name="connsiteX3" fmla="*/ 4637043 w 5435563"/>
                <a:gd name="connsiteY3" fmla="*/ 1608811 h 1820108"/>
                <a:gd name="connsiteX4" fmla="*/ 4557655 w 5435563"/>
                <a:gd name="connsiteY4" fmla="*/ 1529428 h 1820108"/>
                <a:gd name="connsiteX5" fmla="*/ 1020344 w 5435563"/>
                <a:gd name="connsiteY5" fmla="*/ 1519142 h 1820108"/>
                <a:gd name="connsiteX6" fmla="*/ 940961 w 5435563"/>
                <a:gd name="connsiteY6" fmla="*/ 1598525 h 1820108"/>
                <a:gd name="connsiteX7" fmla="*/ 1020344 w 5435563"/>
                <a:gd name="connsiteY7" fmla="*/ 1677913 h 1820108"/>
                <a:gd name="connsiteX8" fmla="*/ 1099732 w 5435563"/>
                <a:gd name="connsiteY8" fmla="*/ 1598525 h 1820108"/>
                <a:gd name="connsiteX9" fmla="*/ 1020344 w 5435563"/>
                <a:gd name="connsiteY9" fmla="*/ 1519142 h 1820108"/>
                <a:gd name="connsiteX10" fmla="*/ 4559013 w 5435563"/>
                <a:gd name="connsiteY10" fmla="*/ 1390497 h 1820108"/>
                <a:gd name="connsiteX11" fmla="*/ 4710906 w 5435563"/>
                <a:gd name="connsiteY11" fmla="*/ 1453414 h 1820108"/>
                <a:gd name="connsiteX12" fmla="*/ 4710906 w 5435563"/>
                <a:gd name="connsiteY12" fmla="*/ 1757194 h 1820108"/>
                <a:gd name="connsiteX13" fmla="*/ 4407121 w 5435563"/>
                <a:gd name="connsiteY13" fmla="*/ 1757194 h 1820108"/>
                <a:gd name="connsiteX14" fmla="*/ 4407121 w 5435563"/>
                <a:gd name="connsiteY14" fmla="*/ 1453414 h 1820108"/>
                <a:gd name="connsiteX15" fmla="*/ 4559013 w 5435563"/>
                <a:gd name="connsiteY15" fmla="*/ 1390497 h 1820108"/>
                <a:gd name="connsiteX16" fmla="*/ 1011256 w 5435563"/>
                <a:gd name="connsiteY16" fmla="*/ 1374632 h 1820108"/>
                <a:gd name="connsiteX17" fmla="*/ 1163148 w 5435563"/>
                <a:gd name="connsiteY17" fmla="*/ 1437549 h 1820108"/>
                <a:gd name="connsiteX18" fmla="*/ 1163148 w 5435563"/>
                <a:gd name="connsiteY18" fmla="*/ 1741329 h 1820108"/>
                <a:gd name="connsiteX19" fmla="*/ 859363 w 5435563"/>
                <a:gd name="connsiteY19" fmla="*/ 1741329 h 1820108"/>
                <a:gd name="connsiteX20" fmla="*/ 859367 w 5435563"/>
                <a:gd name="connsiteY20" fmla="*/ 1437549 h 1820108"/>
                <a:gd name="connsiteX21" fmla="*/ 1011256 w 5435563"/>
                <a:gd name="connsiteY21" fmla="*/ 1374632 h 1820108"/>
                <a:gd name="connsiteX22" fmla="*/ 0 w 5435563"/>
                <a:gd name="connsiteY22" fmla="*/ 983067 h 1820108"/>
                <a:gd name="connsiteX23" fmla="*/ 373578 w 5435563"/>
                <a:gd name="connsiteY23" fmla="*/ 983067 h 1820108"/>
                <a:gd name="connsiteX24" fmla="*/ 401596 w 5435563"/>
                <a:gd name="connsiteY24" fmla="*/ 1081134 h 1820108"/>
                <a:gd name="connsiteX25" fmla="*/ 331553 w 5435563"/>
                <a:gd name="connsiteY25" fmla="*/ 1179195 h 1820108"/>
                <a:gd name="connsiteX26" fmla="*/ 303535 w 5435563"/>
                <a:gd name="connsiteY26" fmla="*/ 1197874 h 1820108"/>
                <a:gd name="connsiteX27" fmla="*/ 56037 w 5435563"/>
                <a:gd name="connsiteY27" fmla="*/ 1197874 h 1820108"/>
                <a:gd name="connsiteX28" fmla="*/ 0 w 5435563"/>
                <a:gd name="connsiteY28" fmla="*/ 1141838 h 1820108"/>
                <a:gd name="connsiteX29" fmla="*/ 0 w 5435563"/>
                <a:gd name="connsiteY29" fmla="*/ 983067 h 1820108"/>
                <a:gd name="connsiteX30" fmla="*/ 2993298 w 5435563"/>
                <a:gd name="connsiteY30" fmla="*/ 707556 h 1820108"/>
                <a:gd name="connsiteX31" fmla="*/ 3021316 w 5435563"/>
                <a:gd name="connsiteY31" fmla="*/ 716896 h 1820108"/>
                <a:gd name="connsiteX32" fmla="*/ 3021316 w 5435563"/>
                <a:gd name="connsiteY32" fmla="*/ 1323961 h 1820108"/>
                <a:gd name="connsiteX33" fmla="*/ 2993298 w 5435563"/>
                <a:gd name="connsiteY33" fmla="*/ 1333300 h 1820108"/>
                <a:gd name="connsiteX34" fmla="*/ 2965280 w 5435563"/>
                <a:gd name="connsiteY34" fmla="*/ 1323961 h 1820108"/>
                <a:gd name="connsiteX35" fmla="*/ 2965280 w 5435563"/>
                <a:gd name="connsiteY35" fmla="*/ 716896 h 1820108"/>
                <a:gd name="connsiteX36" fmla="*/ 2993298 w 5435563"/>
                <a:gd name="connsiteY36" fmla="*/ 707556 h 1820108"/>
                <a:gd name="connsiteX37" fmla="*/ 5390616 w 5435563"/>
                <a:gd name="connsiteY37" fmla="*/ 549368 h 1820108"/>
                <a:gd name="connsiteX38" fmla="*/ 5435563 w 5435563"/>
                <a:gd name="connsiteY38" fmla="*/ 600150 h 1820108"/>
                <a:gd name="connsiteX39" fmla="*/ 5435563 w 5435563"/>
                <a:gd name="connsiteY39" fmla="*/ 796279 h 1820108"/>
                <a:gd name="connsiteX40" fmla="*/ 5346836 w 5435563"/>
                <a:gd name="connsiteY40" fmla="*/ 899013 h 1820108"/>
                <a:gd name="connsiteX41" fmla="*/ 5230096 w 5435563"/>
                <a:gd name="connsiteY41" fmla="*/ 899013 h 1820108"/>
                <a:gd name="connsiteX42" fmla="*/ 5164720 w 5435563"/>
                <a:gd name="connsiteY42" fmla="*/ 805618 h 1820108"/>
                <a:gd name="connsiteX43" fmla="*/ 5314151 w 5435563"/>
                <a:gd name="connsiteY43" fmla="*/ 572132 h 1820108"/>
                <a:gd name="connsiteX44" fmla="*/ 5390616 w 5435563"/>
                <a:gd name="connsiteY44" fmla="*/ 549368 h 1820108"/>
                <a:gd name="connsiteX45" fmla="*/ 1900577 w 5435563"/>
                <a:gd name="connsiteY45" fmla="*/ 253987 h 1820108"/>
                <a:gd name="connsiteX46" fmla="*/ 1900577 w 5435563"/>
                <a:gd name="connsiteY46" fmla="*/ 497421 h 1820108"/>
                <a:gd name="connsiteX47" fmla="*/ 1653084 w 5435563"/>
                <a:gd name="connsiteY47" fmla="*/ 497421 h 1820108"/>
                <a:gd name="connsiteX48" fmla="*/ 1676430 w 5435563"/>
                <a:gd name="connsiteY48" fmla="*/ 399354 h 1820108"/>
                <a:gd name="connsiteX49" fmla="*/ 1866942 w 5435563"/>
                <a:gd name="connsiteY49" fmla="*/ 271813 h 1820108"/>
                <a:gd name="connsiteX50" fmla="*/ 4277471 w 5435563"/>
                <a:gd name="connsiteY50" fmla="*/ 112580 h 1820108"/>
                <a:gd name="connsiteX51" fmla="*/ 4424716 w 5435563"/>
                <a:gd name="connsiteY51" fmla="*/ 157006 h 1820108"/>
                <a:gd name="connsiteX52" fmla="*/ 4702414 w 5435563"/>
                <a:gd name="connsiteY52" fmla="*/ 310632 h 1820108"/>
                <a:gd name="connsiteX53" fmla="*/ 4735105 w 5435563"/>
                <a:gd name="connsiteY53" fmla="*/ 497421 h 1820108"/>
                <a:gd name="connsiteX54" fmla="*/ 4277471 w 5435563"/>
                <a:gd name="connsiteY54" fmla="*/ 497421 h 1820108"/>
                <a:gd name="connsiteX55" fmla="*/ 2965280 w 5435563"/>
                <a:gd name="connsiteY55" fmla="*/ 3576 h 1820108"/>
                <a:gd name="connsiteX56" fmla="*/ 2965280 w 5435563"/>
                <a:gd name="connsiteY56" fmla="*/ 497421 h 1820108"/>
                <a:gd name="connsiteX57" fmla="*/ 1956613 w 5435563"/>
                <a:gd name="connsiteY57" fmla="*/ 497421 h 1820108"/>
                <a:gd name="connsiteX58" fmla="*/ 1956613 w 5435563"/>
                <a:gd name="connsiteY58" fmla="*/ 224290 h 1820108"/>
                <a:gd name="connsiteX59" fmla="*/ 2104296 w 5435563"/>
                <a:gd name="connsiteY59" fmla="*/ 146023 h 1820108"/>
                <a:gd name="connsiteX60" fmla="*/ 2773819 w 5435563"/>
                <a:gd name="connsiteY60" fmla="*/ 11769 h 1820108"/>
                <a:gd name="connsiteX61" fmla="*/ 2912984 w 5435563"/>
                <a:gd name="connsiteY61" fmla="*/ 4936 h 1820108"/>
                <a:gd name="connsiteX62" fmla="*/ 3264605 w 5435563"/>
                <a:gd name="connsiteY62" fmla="*/ 441 h 1820108"/>
                <a:gd name="connsiteX63" fmla="*/ 4054394 w 5435563"/>
                <a:gd name="connsiteY63" fmla="*/ 63362 h 1820108"/>
                <a:gd name="connsiteX64" fmla="*/ 4221435 w 5435563"/>
                <a:gd name="connsiteY64" fmla="*/ 98119 h 1820108"/>
                <a:gd name="connsiteX65" fmla="*/ 4221435 w 5435563"/>
                <a:gd name="connsiteY65" fmla="*/ 497421 h 1820108"/>
                <a:gd name="connsiteX66" fmla="*/ 3021316 w 5435563"/>
                <a:gd name="connsiteY66" fmla="*/ 497421 h 1820108"/>
                <a:gd name="connsiteX67" fmla="*/ 3021316 w 5435563"/>
                <a:gd name="connsiteY67" fmla="*/ 2120 h 1820108"/>
                <a:gd name="connsiteX68" fmla="*/ 3068413 w 5435563"/>
                <a:gd name="connsiteY68" fmla="*/ 895 h 1820108"/>
                <a:gd name="connsiteX69" fmla="*/ 3264605 w 5435563"/>
                <a:gd name="connsiteY69" fmla="*/ 441 h 182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435563" h="1820108">
                  <a:moveTo>
                    <a:pt x="4557655" y="1529428"/>
                  </a:moveTo>
                  <a:cubicBezTo>
                    <a:pt x="4513811" y="1529428"/>
                    <a:pt x="4478272" y="1564972"/>
                    <a:pt x="4478272" y="1608811"/>
                  </a:cubicBezTo>
                  <a:cubicBezTo>
                    <a:pt x="4478272" y="1652655"/>
                    <a:pt x="4513816" y="1688199"/>
                    <a:pt x="4557655" y="1688199"/>
                  </a:cubicBezTo>
                  <a:cubicBezTo>
                    <a:pt x="4601499" y="1688199"/>
                    <a:pt x="4637043" y="1652655"/>
                    <a:pt x="4637043" y="1608811"/>
                  </a:cubicBezTo>
                  <a:cubicBezTo>
                    <a:pt x="4637043" y="1564972"/>
                    <a:pt x="4601499" y="1529428"/>
                    <a:pt x="4557655" y="1529428"/>
                  </a:cubicBezTo>
                  <a:close/>
                  <a:moveTo>
                    <a:pt x="1020344" y="1519142"/>
                  </a:moveTo>
                  <a:cubicBezTo>
                    <a:pt x="976500" y="1519142"/>
                    <a:pt x="940961" y="1554686"/>
                    <a:pt x="940961" y="1598525"/>
                  </a:cubicBezTo>
                  <a:cubicBezTo>
                    <a:pt x="940961" y="1642369"/>
                    <a:pt x="976505" y="1677913"/>
                    <a:pt x="1020344" y="1677913"/>
                  </a:cubicBezTo>
                  <a:cubicBezTo>
                    <a:pt x="1064188" y="1677913"/>
                    <a:pt x="1099732" y="1642369"/>
                    <a:pt x="1099732" y="1598525"/>
                  </a:cubicBezTo>
                  <a:cubicBezTo>
                    <a:pt x="1099732" y="1554686"/>
                    <a:pt x="1064188" y="1519142"/>
                    <a:pt x="1020344" y="1519142"/>
                  </a:cubicBezTo>
                  <a:close/>
                  <a:moveTo>
                    <a:pt x="4559013" y="1390497"/>
                  </a:moveTo>
                  <a:cubicBezTo>
                    <a:pt x="4613987" y="1390497"/>
                    <a:pt x="4668962" y="1411469"/>
                    <a:pt x="4710906" y="1453414"/>
                  </a:cubicBezTo>
                  <a:cubicBezTo>
                    <a:pt x="4794789" y="1537297"/>
                    <a:pt x="4794789" y="1673305"/>
                    <a:pt x="4710906" y="1757194"/>
                  </a:cubicBezTo>
                  <a:cubicBezTo>
                    <a:pt x="4627017" y="1841077"/>
                    <a:pt x="4491009" y="1841082"/>
                    <a:pt x="4407121" y="1757194"/>
                  </a:cubicBezTo>
                  <a:cubicBezTo>
                    <a:pt x="4323237" y="1673305"/>
                    <a:pt x="4323237" y="1537302"/>
                    <a:pt x="4407121" y="1453414"/>
                  </a:cubicBezTo>
                  <a:cubicBezTo>
                    <a:pt x="4449065" y="1411469"/>
                    <a:pt x="4504039" y="1390497"/>
                    <a:pt x="4559013" y="1390497"/>
                  </a:cubicBezTo>
                  <a:close/>
                  <a:moveTo>
                    <a:pt x="1011256" y="1374632"/>
                  </a:moveTo>
                  <a:cubicBezTo>
                    <a:pt x="1066229" y="1374632"/>
                    <a:pt x="1121203" y="1395604"/>
                    <a:pt x="1163148" y="1437549"/>
                  </a:cubicBezTo>
                  <a:cubicBezTo>
                    <a:pt x="1247031" y="1521432"/>
                    <a:pt x="1247031" y="1657440"/>
                    <a:pt x="1163148" y="1741329"/>
                  </a:cubicBezTo>
                  <a:cubicBezTo>
                    <a:pt x="1079259" y="1825212"/>
                    <a:pt x="943251" y="1825217"/>
                    <a:pt x="859363" y="1741329"/>
                  </a:cubicBezTo>
                  <a:cubicBezTo>
                    <a:pt x="775479" y="1657440"/>
                    <a:pt x="775479" y="1521432"/>
                    <a:pt x="859367" y="1437549"/>
                  </a:cubicBezTo>
                  <a:cubicBezTo>
                    <a:pt x="901309" y="1395604"/>
                    <a:pt x="956282" y="1374632"/>
                    <a:pt x="1011256" y="1374632"/>
                  </a:cubicBezTo>
                  <a:close/>
                  <a:moveTo>
                    <a:pt x="0" y="983067"/>
                  </a:moveTo>
                  <a:cubicBezTo>
                    <a:pt x="9339" y="983067"/>
                    <a:pt x="373578" y="983067"/>
                    <a:pt x="373578" y="983067"/>
                  </a:cubicBezTo>
                  <a:cubicBezTo>
                    <a:pt x="410936" y="983067"/>
                    <a:pt x="424947" y="1043776"/>
                    <a:pt x="401596" y="1081134"/>
                  </a:cubicBezTo>
                  <a:lnTo>
                    <a:pt x="331553" y="1179195"/>
                  </a:lnTo>
                  <a:cubicBezTo>
                    <a:pt x="322209" y="1193207"/>
                    <a:pt x="312869" y="1197874"/>
                    <a:pt x="303535" y="1197874"/>
                  </a:cubicBezTo>
                  <a:lnTo>
                    <a:pt x="56037" y="1197874"/>
                  </a:lnTo>
                  <a:cubicBezTo>
                    <a:pt x="23351" y="1197874"/>
                    <a:pt x="0" y="1174528"/>
                    <a:pt x="0" y="1141838"/>
                  </a:cubicBezTo>
                  <a:cubicBezTo>
                    <a:pt x="0" y="1081134"/>
                    <a:pt x="0" y="1015758"/>
                    <a:pt x="0" y="983067"/>
                  </a:cubicBezTo>
                  <a:close/>
                  <a:moveTo>
                    <a:pt x="2993298" y="707556"/>
                  </a:moveTo>
                  <a:cubicBezTo>
                    <a:pt x="3007305" y="707556"/>
                    <a:pt x="3021316" y="712228"/>
                    <a:pt x="3021316" y="716896"/>
                  </a:cubicBezTo>
                  <a:lnTo>
                    <a:pt x="3021316" y="1323961"/>
                  </a:lnTo>
                  <a:cubicBezTo>
                    <a:pt x="3016649" y="1328628"/>
                    <a:pt x="3007305" y="1333300"/>
                    <a:pt x="2993298" y="1333300"/>
                  </a:cubicBezTo>
                  <a:cubicBezTo>
                    <a:pt x="2979287" y="1333300"/>
                    <a:pt x="2965280" y="1328628"/>
                    <a:pt x="2965280" y="1323961"/>
                  </a:cubicBezTo>
                  <a:lnTo>
                    <a:pt x="2965280" y="716896"/>
                  </a:lnTo>
                  <a:cubicBezTo>
                    <a:pt x="2965280" y="712228"/>
                    <a:pt x="2979287" y="707556"/>
                    <a:pt x="2993298" y="707556"/>
                  </a:cubicBezTo>
                  <a:close/>
                  <a:moveTo>
                    <a:pt x="5390616" y="549368"/>
                  </a:moveTo>
                  <a:cubicBezTo>
                    <a:pt x="5415716" y="554621"/>
                    <a:pt x="5435563" y="572132"/>
                    <a:pt x="5435563" y="600150"/>
                  </a:cubicBezTo>
                  <a:lnTo>
                    <a:pt x="5435563" y="796279"/>
                  </a:lnTo>
                  <a:cubicBezTo>
                    <a:pt x="5435563" y="852315"/>
                    <a:pt x="5407545" y="903685"/>
                    <a:pt x="5346836" y="899013"/>
                  </a:cubicBezTo>
                  <a:lnTo>
                    <a:pt x="5230096" y="899013"/>
                  </a:lnTo>
                  <a:cubicBezTo>
                    <a:pt x="5178731" y="899013"/>
                    <a:pt x="5146041" y="852315"/>
                    <a:pt x="5164720" y="805618"/>
                  </a:cubicBezTo>
                  <a:cubicBezTo>
                    <a:pt x="5197410" y="721563"/>
                    <a:pt x="5230096" y="646847"/>
                    <a:pt x="5314151" y="572132"/>
                  </a:cubicBezTo>
                  <a:cubicBezTo>
                    <a:pt x="5335164" y="551119"/>
                    <a:pt x="5365517" y="544114"/>
                    <a:pt x="5390616" y="549368"/>
                  </a:cubicBezTo>
                  <a:close/>
                  <a:moveTo>
                    <a:pt x="1900577" y="253987"/>
                  </a:moveTo>
                  <a:lnTo>
                    <a:pt x="1900577" y="497421"/>
                  </a:lnTo>
                  <a:lnTo>
                    <a:pt x="1653084" y="497421"/>
                  </a:lnTo>
                  <a:cubicBezTo>
                    <a:pt x="1611054" y="497421"/>
                    <a:pt x="1653084" y="418033"/>
                    <a:pt x="1676430" y="399354"/>
                  </a:cubicBezTo>
                  <a:cubicBezTo>
                    <a:pt x="1733635" y="359662"/>
                    <a:pt x="1796385" y="315591"/>
                    <a:pt x="1866942" y="271813"/>
                  </a:cubicBezTo>
                  <a:close/>
                  <a:moveTo>
                    <a:pt x="4277471" y="112580"/>
                  </a:moveTo>
                  <a:lnTo>
                    <a:pt x="4424716" y="157006"/>
                  </a:lnTo>
                  <a:cubicBezTo>
                    <a:pt x="4535896" y="197446"/>
                    <a:pt x="4631639" y="247882"/>
                    <a:pt x="4702414" y="310632"/>
                  </a:cubicBezTo>
                  <a:cubicBezTo>
                    <a:pt x="4795809" y="394687"/>
                    <a:pt x="4791142" y="497421"/>
                    <a:pt x="4735105" y="497421"/>
                  </a:cubicBezTo>
                  <a:lnTo>
                    <a:pt x="4277471" y="497421"/>
                  </a:lnTo>
                  <a:close/>
                  <a:moveTo>
                    <a:pt x="2965280" y="3576"/>
                  </a:moveTo>
                  <a:lnTo>
                    <a:pt x="2965280" y="497421"/>
                  </a:lnTo>
                  <a:lnTo>
                    <a:pt x="1956613" y="497421"/>
                  </a:lnTo>
                  <a:lnTo>
                    <a:pt x="1956613" y="224290"/>
                  </a:lnTo>
                  <a:lnTo>
                    <a:pt x="2104296" y="146023"/>
                  </a:lnTo>
                  <a:cubicBezTo>
                    <a:pt x="2281163" y="68973"/>
                    <a:pt x="2498305" y="11769"/>
                    <a:pt x="2773819" y="11769"/>
                  </a:cubicBezTo>
                  <a:cubicBezTo>
                    <a:pt x="2773819" y="11769"/>
                    <a:pt x="2825697" y="8157"/>
                    <a:pt x="2912984" y="4936"/>
                  </a:cubicBezTo>
                  <a:close/>
                  <a:moveTo>
                    <a:pt x="3264605" y="441"/>
                  </a:moveTo>
                  <a:cubicBezTo>
                    <a:pt x="3500668" y="3041"/>
                    <a:pt x="3789345" y="17839"/>
                    <a:pt x="4054394" y="63362"/>
                  </a:cubicBezTo>
                  <a:lnTo>
                    <a:pt x="4221435" y="98119"/>
                  </a:lnTo>
                  <a:lnTo>
                    <a:pt x="4221435" y="497421"/>
                  </a:lnTo>
                  <a:lnTo>
                    <a:pt x="3021316" y="497421"/>
                  </a:lnTo>
                  <a:lnTo>
                    <a:pt x="3021316" y="2120"/>
                  </a:lnTo>
                  <a:lnTo>
                    <a:pt x="3068413" y="895"/>
                  </a:lnTo>
                  <a:cubicBezTo>
                    <a:pt x="3127703" y="-20"/>
                    <a:pt x="3193786" y="-338"/>
                    <a:pt x="3264605" y="441"/>
                  </a:cubicBezTo>
                  <a:close/>
                </a:path>
              </a:pathLst>
            </a:custGeom>
            <a:solidFill>
              <a:srgbClr val="FAFAFA"/>
            </a:solidFill>
            <a:ln w="9525" cap="flat">
              <a:noFill/>
              <a:prstDash val="solid"/>
              <a:miter/>
            </a:ln>
          </p:spPr>
          <p:txBody>
            <a:bodyPr wrap="square" rtlCol="0" anchor="ctr">
              <a:noAutofit/>
            </a:bodyPr>
            <a:lstStyle/>
            <a:p>
              <a:endParaRPr lang="en-US"/>
            </a:p>
          </p:txBody>
        </p:sp>
      </p:grpSp>
      <p:grpSp>
        <p:nvGrpSpPr>
          <p:cNvPr id="81" name="Group 80">
            <a:extLst>
              <a:ext uri="{FF2B5EF4-FFF2-40B4-BE49-F238E27FC236}">
                <a16:creationId xmlns:a16="http://schemas.microsoft.com/office/drawing/2014/main" id="{3689660E-A450-4E5C-9A95-5B360B539E4E}"/>
              </a:ext>
            </a:extLst>
          </p:cNvPr>
          <p:cNvGrpSpPr/>
          <p:nvPr/>
        </p:nvGrpSpPr>
        <p:grpSpPr>
          <a:xfrm flipH="1">
            <a:off x="8047338" y="1678638"/>
            <a:ext cx="930519" cy="358175"/>
            <a:chOff x="8760955" y="-377720"/>
            <a:chExt cx="5693435" cy="2191516"/>
          </a:xfrm>
        </p:grpSpPr>
        <p:sp>
          <p:nvSpPr>
            <p:cNvPr id="82" name="Freeform: Shape 81">
              <a:extLst>
                <a:ext uri="{FF2B5EF4-FFF2-40B4-BE49-F238E27FC236}">
                  <a16:creationId xmlns:a16="http://schemas.microsoft.com/office/drawing/2014/main" id="{C1176E0E-813F-4844-9E81-D88ED814E450}"/>
                </a:ext>
              </a:extLst>
            </p:cNvPr>
            <p:cNvSpPr/>
            <p:nvPr/>
          </p:nvSpPr>
          <p:spPr>
            <a:xfrm>
              <a:off x="8760955" y="-377720"/>
              <a:ext cx="5693435" cy="2191516"/>
            </a:xfrm>
            <a:custGeom>
              <a:avLst/>
              <a:gdLst>
                <a:gd name="connsiteX0" fmla="*/ 4600718 w 5693435"/>
                <a:gd name="connsiteY0" fmla="*/ 1294928 h 2191516"/>
                <a:gd name="connsiteX1" fmla="*/ 5049011 w 5693435"/>
                <a:gd name="connsiteY1" fmla="*/ 1743222 h 2191516"/>
                <a:gd name="connsiteX2" fmla="*/ 4600718 w 5693435"/>
                <a:gd name="connsiteY2" fmla="*/ 2191516 h 2191516"/>
                <a:gd name="connsiteX3" fmla="*/ 4152424 w 5693435"/>
                <a:gd name="connsiteY3" fmla="*/ 1743222 h 2191516"/>
                <a:gd name="connsiteX4" fmla="*/ 4600718 w 5693435"/>
                <a:gd name="connsiteY4" fmla="*/ 1294928 h 2191516"/>
                <a:gd name="connsiteX5" fmla="*/ 1056397 w 5693435"/>
                <a:gd name="connsiteY5" fmla="*/ 1285588 h 2191516"/>
                <a:gd name="connsiteX6" fmla="*/ 1504690 w 5693435"/>
                <a:gd name="connsiteY6" fmla="*/ 1733882 h 2191516"/>
                <a:gd name="connsiteX7" fmla="*/ 1504690 w 5693435"/>
                <a:gd name="connsiteY7" fmla="*/ 1743221 h 2191516"/>
                <a:gd name="connsiteX8" fmla="*/ 1056397 w 5693435"/>
                <a:gd name="connsiteY8" fmla="*/ 2177503 h 2191516"/>
                <a:gd name="connsiteX9" fmla="*/ 608103 w 5693435"/>
                <a:gd name="connsiteY9" fmla="*/ 1743221 h 2191516"/>
                <a:gd name="connsiteX10" fmla="*/ 608103 w 5693435"/>
                <a:gd name="connsiteY10" fmla="*/ 1733882 h 2191516"/>
                <a:gd name="connsiteX11" fmla="*/ 1056397 w 5693435"/>
                <a:gd name="connsiteY11" fmla="*/ 1285588 h 2191516"/>
                <a:gd name="connsiteX12" fmla="*/ 3178968 w 5693435"/>
                <a:gd name="connsiteY12" fmla="*/ 1 h 2191516"/>
                <a:gd name="connsiteX13" fmla="*/ 5020993 w 5693435"/>
                <a:gd name="connsiteY13" fmla="*/ 454377 h 2191516"/>
                <a:gd name="connsiteX14" fmla="*/ 5123727 w 5693435"/>
                <a:gd name="connsiteY14" fmla="*/ 491735 h 2191516"/>
                <a:gd name="connsiteX15" fmla="*/ 5459948 w 5693435"/>
                <a:gd name="connsiteY15" fmla="*/ 491735 h 2191516"/>
                <a:gd name="connsiteX16" fmla="*/ 5534663 w 5693435"/>
                <a:gd name="connsiteY16" fmla="*/ 566450 h 2191516"/>
                <a:gd name="connsiteX17" fmla="*/ 5534663 w 5693435"/>
                <a:gd name="connsiteY17" fmla="*/ 1038095 h 2191516"/>
                <a:gd name="connsiteX18" fmla="*/ 5693435 w 5693435"/>
                <a:gd name="connsiteY18" fmla="*/ 1178187 h 2191516"/>
                <a:gd name="connsiteX19" fmla="*/ 5693435 w 5693435"/>
                <a:gd name="connsiteY19" fmla="*/ 1579784 h 2191516"/>
                <a:gd name="connsiteX20" fmla="*/ 5315189 w 5693435"/>
                <a:gd name="connsiteY20" fmla="*/ 1738554 h 2191516"/>
                <a:gd name="connsiteX21" fmla="*/ 5081703 w 5693435"/>
                <a:gd name="connsiteY21" fmla="*/ 1738554 h 2191516"/>
                <a:gd name="connsiteX22" fmla="*/ 4610057 w 5693435"/>
                <a:gd name="connsiteY22" fmla="*/ 1266909 h 2191516"/>
                <a:gd name="connsiteX23" fmla="*/ 4138413 w 5693435"/>
                <a:gd name="connsiteY23" fmla="*/ 1738554 h 2191516"/>
                <a:gd name="connsiteX24" fmla="*/ 1532709 w 5693435"/>
                <a:gd name="connsiteY24" fmla="*/ 1738554 h 2191516"/>
                <a:gd name="connsiteX25" fmla="*/ 1532709 w 5693435"/>
                <a:gd name="connsiteY25" fmla="*/ 1729215 h 2191516"/>
                <a:gd name="connsiteX26" fmla="*/ 1061064 w 5693435"/>
                <a:gd name="connsiteY26" fmla="*/ 1257570 h 2191516"/>
                <a:gd name="connsiteX27" fmla="*/ 589419 w 5693435"/>
                <a:gd name="connsiteY27" fmla="*/ 1729215 h 2191516"/>
                <a:gd name="connsiteX28" fmla="*/ 589419 w 5693435"/>
                <a:gd name="connsiteY28" fmla="*/ 1738554 h 2191516"/>
                <a:gd name="connsiteX29" fmla="*/ 150470 w 5693435"/>
                <a:gd name="connsiteY29" fmla="*/ 1738554 h 2191516"/>
                <a:gd name="connsiteX30" fmla="*/ 1038 w 5693435"/>
                <a:gd name="connsiteY30" fmla="*/ 1593790 h 2191516"/>
                <a:gd name="connsiteX31" fmla="*/ 1038 w 5693435"/>
                <a:gd name="connsiteY31" fmla="*/ 1182854 h 2191516"/>
                <a:gd name="connsiteX32" fmla="*/ 337259 w 5693435"/>
                <a:gd name="connsiteY32" fmla="*/ 888664 h 2191516"/>
                <a:gd name="connsiteX33" fmla="*/ 1327241 w 5693435"/>
                <a:gd name="connsiteY33" fmla="*/ 659845 h 2191516"/>
                <a:gd name="connsiteX34" fmla="*/ 1537377 w 5693435"/>
                <a:gd name="connsiteY34" fmla="*/ 524425 h 2191516"/>
                <a:gd name="connsiteX35" fmla="*/ 2844900 w 5693435"/>
                <a:gd name="connsiteY35" fmla="*/ 1416 h 2191516"/>
                <a:gd name="connsiteX36" fmla="*/ 3178968 w 5693435"/>
                <a:gd name="connsiteY36" fmla="*/ 1 h 219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93435" h="2191516">
                  <a:moveTo>
                    <a:pt x="4600718" y="1294928"/>
                  </a:moveTo>
                  <a:cubicBezTo>
                    <a:pt x="4848304" y="1294928"/>
                    <a:pt x="5049011" y="1495636"/>
                    <a:pt x="5049011" y="1743222"/>
                  </a:cubicBezTo>
                  <a:cubicBezTo>
                    <a:pt x="5049011" y="1990808"/>
                    <a:pt x="4848304" y="2191516"/>
                    <a:pt x="4600718" y="2191516"/>
                  </a:cubicBezTo>
                  <a:cubicBezTo>
                    <a:pt x="4353132" y="2191516"/>
                    <a:pt x="4152424" y="1990808"/>
                    <a:pt x="4152424" y="1743222"/>
                  </a:cubicBezTo>
                  <a:cubicBezTo>
                    <a:pt x="4152424" y="1495636"/>
                    <a:pt x="4353132" y="1294928"/>
                    <a:pt x="4600718" y="1294928"/>
                  </a:cubicBezTo>
                  <a:close/>
                  <a:moveTo>
                    <a:pt x="1056397" y="1285588"/>
                  </a:moveTo>
                  <a:cubicBezTo>
                    <a:pt x="1299223" y="1285588"/>
                    <a:pt x="1500018" y="1486384"/>
                    <a:pt x="1504690" y="1733882"/>
                  </a:cubicBezTo>
                  <a:cubicBezTo>
                    <a:pt x="1504690" y="1733882"/>
                    <a:pt x="1504690" y="1738549"/>
                    <a:pt x="1504690" y="1743221"/>
                  </a:cubicBezTo>
                  <a:cubicBezTo>
                    <a:pt x="1495351" y="1981375"/>
                    <a:pt x="1299223" y="2177503"/>
                    <a:pt x="1056397" y="2177503"/>
                  </a:cubicBezTo>
                  <a:cubicBezTo>
                    <a:pt x="813571" y="2177503"/>
                    <a:pt x="612770" y="1986047"/>
                    <a:pt x="608103" y="1743221"/>
                  </a:cubicBezTo>
                  <a:cubicBezTo>
                    <a:pt x="608103" y="1743221"/>
                    <a:pt x="608103" y="1738549"/>
                    <a:pt x="608103" y="1733882"/>
                  </a:cubicBezTo>
                  <a:cubicBezTo>
                    <a:pt x="608103" y="1486384"/>
                    <a:pt x="808899" y="1285588"/>
                    <a:pt x="1056397" y="1285588"/>
                  </a:cubicBezTo>
                  <a:close/>
                  <a:moveTo>
                    <a:pt x="3178968" y="1"/>
                  </a:moveTo>
                  <a:cubicBezTo>
                    <a:pt x="3937179" y="-192"/>
                    <a:pt x="4547016" y="37604"/>
                    <a:pt x="5020993" y="454377"/>
                  </a:cubicBezTo>
                  <a:cubicBezTo>
                    <a:pt x="5049012" y="477728"/>
                    <a:pt x="5086370" y="491735"/>
                    <a:pt x="5123727" y="491735"/>
                  </a:cubicBezTo>
                  <a:lnTo>
                    <a:pt x="5459948" y="491735"/>
                  </a:lnTo>
                  <a:cubicBezTo>
                    <a:pt x="5501978" y="491735"/>
                    <a:pt x="5534663" y="524425"/>
                    <a:pt x="5534663" y="566450"/>
                  </a:cubicBezTo>
                  <a:lnTo>
                    <a:pt x="5534663" y="1038095"/>
                  </a:lnTo>
                  <a:cubicBezTo>
                    <a:pt x="5618719" y="1038095"/>
                    <a:pt x="5688767" y="1103471"/>
                    <a:pt x="5693435" y="1178187"/>
                  </a:cubicBezTo>
                  <a:lnTo>
                    <a:pt x="5693435" y="1579784"/>
                  </a:lnTo>
                  <a:lnTo>
                    <a:pt x="5315189" y="1738554"/>
                  </a:lnTo>
                  <a:lnTo>
                    <a:pt x="5081703" y="1738554"/>
                  </a:lnTo>
                  <a:cubicBezTo>
                    <a:pt x="5081703" y="1477050"/>
                    <a:pt x="4871563" y="1266909"/>
                    <a:pt x="4610057" y="1266909"/>
                  </a:cubicBezTo>
                  <a:cubicBezTo>
                    <a:pt x="4348553" y="1266909"/>
                    <a:pt x="4138413" y="1477050"/>
                    <a:pt x="4138413" y="1738554"/>
                  </a:cubicBezTo>
                  <a:lnTo>
                    <a:pt x="1532709" y="1738554"/>
                  </a:lnTo>
                  <a:cubicBezTo>
                    <a:pt x="1532709" y="1738554"/>
                    <a:pt x="1532709" y="1733882"/>
                    <a:pt x="1532709" y="1729215"/>
                  </a:cubicBezTo>
                  <a:cubicBezTo>
                    <a:pt x="1532709" y="1467710"/>
                    <a:pt x="1322569" y="1257570"/>
                    <a:pt x="1061064" y="1257570"/>
                  </a:cubicBezTo>
                  <a:cubicBezTo>
                    <a:pt x="799559" y="1257570"/>
                    <a:pt x="589419" y="1467710"/>
                    <a:pt x="589419" y="1729215"/>
                  </a:cubicBezTo>
                  <a:cubicBezTo>
                    <a:pt x="589419" y="1729215"/>
                    <a:pt x="589419" y="1733882"/>
                    <a:pt x="589419" y="1738554"/>
                  </a:cubicBezTo>
                  <a:lnTo>
                    <a:pt x="150470" y="1738554"/>
                  </a:lnTo>
                  <a:cubicBezTo>
                    <a:pt x="71082" y="1738554"/>
                    <a:pt x="1038" y="1673178"/>
                    <a:pt x="1038" y="1593790"/>
                  </a:cubicBezTo>
                  <a:lnTo>
                    <a:pt x="1038" y="1182854"/>
                  </a:lnTo>
                  <a:cubicBezTo>
                    <a:pt x="1038" y="1182854"/>
                    <a:pt x="-36319" y="986726"/>
                    <a:pt x="337259" y="888664"/>
                  </a:cubicBezTo>
                  <a:cubicBezTo>
                    <a:pt x="608103" y="818616"/>
                    <a:pt x="1061064" y="729893"/>
                    <a:pt x="1327241" y="659845"/>
                  </a:cubicBezTo>
                  <a:cubicBezTo>
                    <a:pt x="1439315" y="631827"/>
                    <a:pt x="1476667" y="575790"/>
                    <a:pt x="1537377" y="524425"/>
                  </a:cubicBezTo>
                  <a:cubicBezTo>
                    <a:pt x="1714826" y="370322"/>
                    <a:pt x="2242508" y="6083"/>
                    <a:pt x="2844900" y="1416"/>
                  </a:cubicBezTo>
                  <a:cubicBezTo>
                    <a:pt x="2959308" y="832"/>
                    <a:pt x="3070652" y="29"/>
                    <a:pt x="3178968" y="1"/>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83" name="Freeform: Shape 82">
              <a:extLst>
                <a:ext uri="{FF2B5EF4-FFF2-40B4-BE49-F238E27FC236}">
                  <a16:creationId xmlns:a16="http://schemas.microsoft.com/office/drawing/2014/main" id="{FB00B290-2886-4A39-BC4C-5AD69399D47D}"/>
                </a:ext>
              </a:extLst>
            </p:cNvPr>
            <p:cNvSpPr/>
            <p:nvPr/>
          </p:nvSpPr>
          <p:spPr>
            <a:xfrm>
              <a:off x="8804018" y="-238642"/>
              <a:ext cx="5435563" cy="1820108"/>
            </a:xfrm>
            <a:custGeom>
              <a:avLst/>
              <a:gdLst>
                <a:gd name="connsiteX0" fmla="*/ 4557655 w 5435563"/>
                <a:gd name="connsiteY0" fmla="*/ 1529428 h 1820108"/>
                <a:gd name="connsiteX1" fmla="*/ 4478272 w 5435563"/>
                <a:gd name="connsiteY1" fmla="*/ 1608811 h 1820108"/>
                <a:gd name="connsiteX2" fmla="*/ 4557655 w 5435563"/>
                <a:gd name="connsiteY2" fmla="*/ 1688199 h 1820108"/>
                <a:gd name="connsiteX3" fmla="*/ 4637043 w 5435563"/>
                <a:gd name="connsiteY3" fmla="*/ 1608811 h 1820108"/>
                <a:gd name="connsiteX4" fmla="*/ 4557655 w 5435563"/>
                <a:gd name="connsiteY4" fmla="*/ 1529428 h 1820108"/>
                <a:gd name="connsiteX5" fmla="*/ 1020344 w 5435563"/>
                <a:gd name="connsiteY5" fmla="*/ 1519142 h 1820108"/>
                <a:gd name="connsiteX6" fmla="*/ 940961 w 5435563"/>
                <a:gd name="connsiteY6" fmla="*/ 1598525 h 1820108"/>
                <a:gd name="connsiteX7" fmla="*/ 1020344 w 5435563"/>
                <a:gd name="connsiteY7" fmla="*/ 1677913 h 1820108"/>
                <a:gd name="connsiteX8" fmla="*/ 1099732 w 5435563"/>
                <a:gd name="connsiteY8" fmla="*/ 1598525 h 1820108"/>
                <a:gd name="connsiteX9" fmla="*/ 1020344 w 5435563"/>
                <a:gd name="connsiteY9" fmla="*/ 1519142 h 1820108"/>
                <a:gd name="connsiteX10" fmla="*/ 4559013 w 5435563"/>
                <a:gd name="connsiteY10" fmla="*/ 1390497 h 1820108"/>
                <a:gd name="connsiteX11" fmla="*/ 4710906 w 5435563"/>
                <a:gd name="connsiteY11" fmla="*/ 1453414 h 1820108"/>
                <a:gd name="connsiteX12" fmla="*/ 4710906 w 5435563"/>
                <a:gd name="connsiteY12" fmla="*/ 1757194 h 1820108"/>
                <a:gd name="connsiteX13" fmla="*/ 4407121 w 5435563"/>
                <a:gd name="connsiteY13" fmla="*/ 1757194 h 1820108"/>
                <a:gd name="connsiteX14" fmla="*/ 4407121 w 5435563"/>
                <a:gd name="connsiteY14" fmla="*/ 1453414 h 1820108"/>
                <a:gd name="connsiteX15" fmla="*/ 4559013 w 5435563"/>
                <a:gd name="connsiteY15" fmla="*/ 1390497 h 1820108"/>
                <a:gd name="connsiteX16" fmla="*/ 1011256 w 5435563"/>
                <a:gd name="connsiteY16" fmla="*/ 1374632 h 1820108"/>
                <a:gd name="connsiteX17" fmla="*/ 1163148 w 5435563"/>
                <a:gd name="connsiteY17" fmla="*/ 1437549 h 1820108"/>
                <a:gd name="connsiteX18" fmla="*/ 1163148 w 5435563"/>
                <a:gd name="connsiteY18" fmla="*/ 1741329 h 1820108"/>
                <a:gd name="connsiteX19" fmla="*/ 859363 w 5435563"/>
                <a:gd name="connsiteY19" fmla="*/ 1741329 h 1820108"/>
                <a:gd name="connsiteX20" fmla="*/ 859367 w 5435563"/>
                <a:gd name="connsiteY20" fmla="*/ 1437549 h 1820108"/>
                <a:gd name="connsiteX21" fmla="*/ 1011256 w 5435563"/>
                <a:gd name="connsiteY21" fmla="*/ 1374632 h 1820108"/>
                <a:gd name="connsiteX22" fmla="*/ 0 w 5435563"/>
                <a:gd name="connsiteY22" fmla="*/ 983067 h 1820108"/>
                <a:gd name="connsiteX23" fmla="*/ 373578 w 5435563"/>
                <a:gd name="connsiteY23" fmla="*/ 983067 h 1820108"/>
                <a:gd name="connsiteX24" fmla="*/ 401596 w 5435563"/>
                <a:gd name="connsiteY24" fmla="*/ 1081134 h 1820108"/>
                <a:gd name="connsiteX25" fmla="*/ 331553 w 5435563"/>
                <a:gd name="connsiteY25" fmla="*/ 1179195 h 1820108"/>
                <a:gd name="connsiteX26" fmla="*/ 303535 w 5435563"/>
                <a:gd name="connsiteY26" fmla="*/ 1197874 h 1820108"/>
                <a:gd name="connsiteX27" fmla="*/ 56037 w 5435563"/>
                <a:gd name="connsiteY27" fmla="*/ 1197874 h 1820108"/>
                <a:gd name="connsiteX28" fmla="*/ 0 w 5435563"/>
                <a:gd name="connsiteY28" fmla="*/ 1141838 h 1820108"/>
                <a:gd name="connsiteX29" fmla="*/ 0 w 5435563"/>
                <a:gd name="connsiteY29" fmla="*/ 983067 h 1820108"/>
                <a:gd name="connsiteX30" fmla="*/ 2993298 w 5435563"/>
                <a:gd name="connsiteY30" fmla="*/ 707556 h 1820108"/>
                <a:gd name="connsiteX31" fmla="*/ 3021316 w 5435563"/>
                <a:gd name="connsiteY31" fmla="*/ 716896 h 1820108"/>
                <a:gd name="connsiteX32" fmla="*/ 3021316 w 5435563"/>
                <a:gd name="connsiteY32" fmla="*/ 1323961 h 1820108"/>
                <a:gd name="connsiteX33" fmla="*/ 2993298 w 5435563"/>
                <a:gd name="connsiteY33" fmla="*/ 1333300 h 1820108"/>
                <a:gd name="connsiteX34" fmla="*/ 2965280 w 5435563"/>
                <a:gd name="connsiteY34" fmla="*/ 1323961 h 1820108"/>
                <a:gd name="connsiteX35" fmla="*/ 2965280 w 5435563"/>
                <a:gd name="connsiteY35" fmla="*/ 716896 h 1820108"/>
                <a:gd name="connsiteX36" fmla="*/ 2993298 w 5435563"/>
                <a:gd name="connsiteY36" fmla="*/ 707556 h 1820108"/>
                <a:gd name="connsiteX37" fmla="*/ 5390616 w 5435563"/>
                <a:gd name="connsiteY37" fmla="*/ 549368 h 1820108"/>
                <a:gd name="connsiteX38" fmla="*/ 5435563 w 5435563"/>
                <a:gd name="connsiteY38" fmla="*/ 600150 h 1820108"/>
                <a:gd name="connsiteX39" fmla="*/ 5435563 w 5435563"/>
                <a:gd name="connsiteY39" fmla="*/ 796279 h 1820108"/>
                <a:gd name="connsiteX40" fmla="*/ 5346836 w 5435563"/>
                <a:gd name="connsiteY40" fmla="*/ 899013 h 1820108"/>
                <a:gd name="connsiteX41" fmla="*/ 5230096 w 5435563"/>
                <a:gd name="connsiteY41" fmla="*/ 899013 h 1820108"/>
                <a:gd name="connsiteX42" fmla="*/ 5164720 w 5435563"/>
                <a:gd name="connsiteY42" fmla="*/ 805618 h 1820108"/>
                <a:gd name="connsiteX43" fmla="*/ 5314151 w 5435563"/>
                <a:gd name="connsiteY43" fmla="*/ 572132 h 1820108"/>
                <a:gd name="connsiteX44" fmla="*/ 5390616 w 5435563"/>
                <a:gd name="connsiteY44" fmla="*/ 549368 h 1820108"/>
                <a:gd name="connsiteX45" fmla="*/ 1900577 w 5435563"/>
                <a:gd name="connsiteY45" fmla="*/ 253987 h 1820108"/>
                <a:gd name="connsiteX46" fmla="*/ 1900577 w 5435563"/>
                <a:gd name="connsiteY46" fmla="*/ 497421 h 1820108"/>
                <a:gd name="connsiteX47" fmla="*/ 1653084 w 5435563"/>
                <a:gd name="connsiteY47" fmla="*/ 497421 h 1820108"/>
                <a:gd name="connsiteX48" fmla="*/ 1676430 w 5435563"/>
                <a:gd name="connsiteY48" fmla="*/ 399354 h 1820108"/>
                <a:gd name="connsiteX49" fmla="*/ 1866942 w 5435563"/>
                <a:gd name="connsiteY49" fmla="*/ 271813 h 1820108"/>
                <a:gd name="connsiteX50" fmla="*/ 4277471 w 5435563"/>
                <a:gd name="connsiteY50" fmla="*/ 112580 h 1820108"/>
                <a:gd name="connsiteX51" fmla="*/ 4424716 w 5435563"/>
                <a:gd name="connsiteY51" fmla="*/ 157006 h 1820108"/>
                <a:gd name="connsiteX52" fmla="*/ 4702414 w 5435563"/>
                <a:gd name="connsiteY52" fmla="*/ 310632 h 1820108"/>
                <a:gd name="connsiteX53" fmla="*/ 4735105 w 5435563"/>
                <a:gd name="connsiteY53" fmla="*/ 497421 h 1820108"/>
                <a:gd name="connsiteX54" fmla="*/ 4277471 w 5435563"/>
                <a:gd name="connsiteY54" fmla="*/ 497421 h 1820108"/>
                <a:gd name="connsiteX55" fmla="*/ 2965280 w 5435563"/>
                <a:gd name="connsiteY55" fmla="*/ 3576 h 1820108"/>
                <a:gd name="connsiteX56" fmla="*/ 2965280 w 5435563"/>
                <a:gd name="connsiteY56" fmla="*/ 497421 h 1820108"/>
                <a:gd name="connsiteX57" fmla="*/ 1956613 w 5435563"/>
                <a:gd name="connsiteY57" fmla="*/ 497421 h 1820108"/>
                <a:gd name="connsiteX58" fmla="*/ 1956613 w 5435563"/>
                <a:gd name="connsiteY58" fmla="*/ 224290 h 1820108"/>
                <a:gd name="connsiteX59" fmla="*/ 2104296 w 5435563"/>
                <a:gd name="connsiteY59" fmla="*/ 146023 h 1820108"/>
                <a:gd name="connsiteX60" fmla="*/ 2773819 w 5435563"/>
                <a:gd name="connsiteY60" fmla="*/ 11769 h 1820108"/>
                <a:gd name="connsiteX61" fmla="*/ 2912984 w 5435563"/>
                <a:gd name="connsiteY61" fmla="*/ 4936 h 1820108"/>
                <a:gd name="connsiteX62" fmla="*/ 3264605 w 5435563"/>
                <a:gd name="connsiteY62" fmla="*/ 441 h 1820108"/>
                <a:gd name="connsiteX63" fmla="*/ 4054394 w 5435563"/>
                <a:gd name="connsiteY63" fmla="*/ 63362 h 1820108"/>
                <a:gd name="connsiteX64" fmla="*/ 4221435 w 5435563"/>
                <a:gd name="connsiteY64" fmla="*/ 98119 h 1820108"/>
                <a:gd name="connsiteX65" fmla="*/ 4221435 w 5435563"/>
                <a:gd name="connsiteY65" fmla="*/ 497421 h 1820108"/>
                <a:gd name="connsiteX66" fmla="*/ 3021316 w 5435563"/>
                <a:gd name="connsiteY66" fmla="*/ 497421 h 1820108"/>
                <a:gd name="connsiteX67" fmla="*/ 3021316 w 5435563"/>
                <a:gd name="connsiteY67" fmla="*/ 2120 h 1820108"/>
                <a:gd name="connsiteX68" fmla="*/ 3068413 w 5435563"/>
                <a:gd name="connsiteY68" fmla="*/ 895 h 1820108"/>
                <a:gd name="connsiteX69" fmla="*/ 3264605 w 5435563"/>
                <a:gd name="connsiteY69" fmla="*/ 441 h 182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435563" h="1820108">
                  <a:moveTo>
                    <a:pt x="4557655" y="1529428"/>
                  </a:moveTo>
                  <a:cubicBezTo>
                    <a:pt x="4513811" y="1529428"/>
                    <a:pt x="4478272" y="1564972"/>
                    <a:pt x="4478272" y="1608811"/>
                  </a:cubicBezTo>
                  <a:cubicBezTo>
                    <a:pt x="4478272" y="1652655"/>
                    <a:pt x="4513816" y="1688199"/>
                    <a:pt x="4557655" y="1688199"/>
                  </a:cubicBezTo>
                  <a:cubicBezTo>
                    <a:pt x="4601499" y="1688199"/>
                    <a:pt x="4637043" y="1652655"/>
                    <a:pt x="4637043" y="1608811"/>
                  </a:cubicBezTo>
                  <a:cubicBezTo>
                    <a:pt x="4637043" y="1564972"/>
                    <a:pt x="4601499" y="1529428"/>
                    <a:pt x="4557655" y="1529428"/>
                  </a:cubicBezTo>
                  <a:close/>
                  <a:moveTo>
                    <a:pt x="1020344" y="1519142"/>
                  </a:moveTo>
                  <a:cubicBezTo>
                    <a:pt x="976500" y="1519142"/>
                    <a:pt x="940961" y="1554686"/>
                    <a:pt x="940961" y="1598525"/>
                  </a:cubicBezTo>
                  <a:cubicBezTo>
                    <a:pt x="940961" y="1642369"/>
                    <a:pt x="976505" y="1677913"/>
                    <a:pt x="1020344" y="1677913"/>
                  </a:cubicBezTo>
                  <a:cubicBezTo>
                    <a:pt x="1064188" y="1677913"/>
                    <a:pt x="1099732" y="1642369"/>
                    <a:pt x="1099732" y="1598525"/>
                  </a:cubicBezTo>
                  <a:cubicBezTo>
                    <a:pt x="1099732" y="1554686"/>
                    <a:pt x="1064188" y="1519142"/>
                    <a:pt x="1020344" y="1519142"/>
                  </a:cubicBezTo>
                  <a:close/>
                  <a:moveTo>
                    <a:pt x="4559013" y="1390497"/>
                  </a:moveTo>
                  <a:cubicBezTo>
                    <a:pt x="4613987" y="1390497"/>
                    <a:pt x="4668962" y="1411469"/>
                    <a:pt x="4710906" y="1453414"/>
                  </a:cubicBezTo>
                  <a:cubicBezTo>
                    <a:pt x="4794789" y="1537297"/>
                    <a:pt x="4794789" y="1673305"/>
                    <a:pt x="4710906" y="1757194"/>
                  </a:cubicBezTo>
                  <a:cubicBezTo>
                    <a:pt x="4627017" y="1841077"/>
                    <a:pt x="4491009" y="1841082"/>
                    <a:pt x="4407121" y="1757194"/>
                  </a:cubicBezTo>
                  <a:cubicBezTo>
                    <a:pt x="4323237" y="1673305"/>
                    <a:pt x="4323237" y="1537302"/>
                    <a:pt x="4407121" y="1453414"/>
                  </a:cubicBezTo>
                  <a:cubicBezTo>
                    <a:pt x="4449065" y="1411469"/>
                    <a:pt x="4504039" y="1390497"/>
                    <a:pt x="4559013" y="1390497"/>
                  </a:cubicBezTo>
                  <a:close/>
                  <a:moveTo>
                    <a:pt x="1011256" y="1374632"/>
                  </a:moveTo>
                  <a:cubicBezTo>
                    <a:pt x="1066229" y="1374632"/>
                    <a:pt x="1121203" y="1395604"/>
                    <a:pt x="1163148" y="1437549"/>
                  </a:cubicBezTo>
                  <a:cubicBezTo>
                    <a:pt x="1247031" y="1521432"/>
                    <a:pt x="1247031" y="1657440"/>
                    <a:pt x="1163148" y="1741329"/>
                  </a:cubicBezTo>
                  <a:cubicBezTo>
                    <a:pt x="1079259" y="1825212"/>
                    <a:pt x="943251" y="1825217"/>
                    <a:pt x="859363" y="1741329"/>
                  </a:cubicBezTo>
                  <a:cubicBezTo>
                    <a:pt x="775479" y="1657440"/>
                    <a:pt x="775479" y="1521432"/>
                    <a:pt x="859367" y="1437549"/>
                  </a:cubicBezTo>
                  <a:cubicBezTo>
                    <a:pt x="901309" y="1395604"/>
                    <a:pt x="956282" y="1374632"/>
                    <a:pt x="1011256" y="1374632"/>
                  </a:cubicBezTo>
                  <a:close/>
                  <a:moveTo>
                    <a:pt x="0" y="983067"/>
                  </a:moveTo>
                  <a:cubicBezTo>
                    <a:pt x="9339" y="983067"/>
                    <a:pt x="373578" y="983067"/>
                    <a:pt x="373578" y="983067"/>
                  </a:cubicBezTo>
                  <a:cubicBezTo>
                    <a:pt x="410936" y="983067"/>
                    <a:pt x="424947" y="1043776"/>
                    <a:pt x="401596" y="1081134"/>
                  </a:cubicBezTo>
                  <a:lnTo>
                    <a:pt x="331553" y="1179195"/>
                  </a:lnTo>
                  <a:cubicBezTo>
                    <a:pt x="322209" y="1193207"/>
                    <a:pt x="312869" y="1197874"/>
                    <a:pt x="303535" y="1197874"/>
                  </a:cubicBezTo>
                  <a:lnTo>
                    <a:pt x="56037" y="1197874"/>
                  </a:lnTo>
                  <a:cubicBezTo>
                    <a:pt x="23351" y="1197874"/>
                    <a:pt x="0" y="1174528"/>
                    <a:pt x="0" y="1141838"/>
                  </a:cubicBezTo>
                  <a:cubicBezTo>
                    <a:pt x="0" y="1081134"/>
                    <a:pt x="0" y="1015758"/>
                    <a:pt x="0" y="983067"/>
                  </a:cubicBezTo>
                  <a:close/>
                  <a:moveTo>
                    <a:pt x="2993298" y="707556"/>
                  </a:moveTo>
                  <a:cubicBezTo>
                    <a:pt x="3007305" y="707556"/>
                    <a:pt x="3021316" y="712228"/>
                    <a:pt x="3021316" y="716896"/>
                  </a:cubicBezTo>
                  <a:lnTo>
                    <a:pt x="3021316" y="1323961"/>
                  </a:lnTo>
                  <a:cubicBezTo>
                    <a:pt x="3016649" y="1328628"/>
                    <a:pt x="3007305" y="1333300"/>
                    <a:pt x="2993298" y="1333300"/>
                  </a:cubicBezTo>
                  <a:cubicBezTo>
                    <a:pt x="2979287" y="1333300"/>
                    <a:pt x="2965280" y="1328628"/>
                    <a:pt x="2965280" y="1323961"/>
                  </a:cubicBezTo>
                  <a:lnTo>
                    <a:pt x="2965280" y="716896"/>
                  </a:lnTo>
                  <a:cubicBezTo>
                    <a:pt x="2965280" y="712228"/>
                    <a:pt x="2979287" y="707556"/>
                    <a:pt x="2993298" y="707556"/>
                  </a:cubicBezTo>
                  <a:close/>
                  <a:moveTo>
                    <a:pt x="5390616" y="549368"/>
                  </a:moveTo>
                  <a:cubicBezTo>
                    <a:pt x="5415716" y="554621"/>
                    <a:pt x="5435563" y="572132"/>
                    <a:pt x="5435563" y="600150"/>
                  </a:cubicBezTo>
                  <a:lnTo>
                    <a:pt x="5435563" y="796279"/>
                  </a:lnTo>
                  <a:cubicBezTo>
                    <a:pt x="5435563" y="852315"/>
                    <a:pt x="5407545" y="903685"/>
                    <a:pt x="5346836" y="899013"/>
                  </a:cubicBezTo>
                  <a:lnTo>
                    <a:pt x="5230096" y="899013"/>
                  </a:lnTo>
                  <a:cubicBezTo>
                    <a:pt x="5178731" y="899013"/>
                    <a:pt x="5146041" y="852315"/>
                    <a:pt x="5164720" y="805618"/>
                  </a:cubicBezTo>
                  <a:cubicBezTo>
                    <a:pt x="5197410" y="721563"/>
                    <a:pt x="5230096" y="646847"/>
                    <a:pt x="5314151" y="572132"/>
                  </a:cubicBezTo>
                  <a:cubicBezTo>
                    <a:pt x="5335164" y="551119"/>
                    <a:pt x="5365517" y="544114"/>
                    <a:pt x="5390616" y="549368"/>
                  </a:cubicBezTo>
                  <a:close/>
                  <a:moveTo>
                    <a:pt x="1900577" y="253987"/>
                  </a:moveTo>
                  <a:lnTo>
                    <a:pt x="1900577" y="497421"/>
                  </a:lnTo>
                  <a:lnTo>
                    <a:pt x="1653084" y="497421"/>
                  </a:lnTo>
                  <a:cubicBezTo>
                    <a:pt x="1611054" y="497421"/>
                    <a:pt x="1653084" y="418033"/>
                    <a:pt x="1676430" y="399354"/>
                  </a:cubicBezTo>
                  <a:cubicBezTo>
                    <a:pt x="1733635" y="359662"/>
                    <a:pt x="1796385" y="315591"/>
                    <a:pt x="1866942" y="271813"/>
                  </a:cubicBezTo>
                  <a:close/>
                  <a:moveTo>
                    <a:pt x="4277471" y="112580"/>
                  </a:moveTo>
                  <a:lnTo>
                    <a:pt x="4424716" y="157006"/>
                  </a:lnTo>
                  <a:cubicBezTo>
                    <a:pt x="4535896" y="197446"/>
                    <a:pt x="4631639" y="247882"/>
                    <a:pt x="4702414" y="310632"/>
                  </a:cubicBezTo>
                  <a:cubicBezTo>
                    <a:pt x="4795809" y="394687"/>
                    <a:pt x="4791142" y="497421"/>
                    <a:pt x="4735105" y="497421"/>
                  </a:cubicBezTo>
                  <a:lnTo>
                    <a:pt x="4277471" y="497421"/>
                  </a:lnTo>
                  <a:close/>
                  <a:moveTo>
                    <a:pt x="2965280" y="3576"/>
                  </a:moveTo>
                  <a:lnTo>
                    <a:pt x="2965280" y="497421"/>
                  </a:lnTo>
                  <a:lnTo>
                    <a:pt x="1956613" y="497421"/>
                  </a:lnTo>
                  <a:lnTo>
                    <a:pt x="1956613" y="224290"/>
                  </a:lnTo>
                  <a:lnTo>
                    <a:pt x="2104296" y="146023"/>
                  </a:lnTo>
                  <a:cubicBezTo>
                    <a:pt x="2281163" y="68973"/>
                    <a:pt x="2498305" y="11769"/>
                    <a:pt x="2773819" y="11769"/>
                  </a:cubicBezTo>
                  <a:cubicBezTo>
                    <a:pt x="2773819" y="11769"/>
                    <a:pt x="2825697" y="8157"/>
                    <a:pt x="2912984" y="4936"/>
                  </a:cubicBezTo>
                  <a:close/>
                  <a:moveTo>
                    <a:pt x="3264605" y="441"/>
                  </a:moveTo>
                  <a:cubicBezTo>
                    <a:pt x="3500668" y="3041"/>
                    <a:pt x="3789345" y="17839"/>
                    <a:pt x="4054394" y="63362"/>
                  </a:cubicBezTo>
                  <a:lnTo>
                    <a:pt x="4221435" y="98119"/>
                  </a:lnTo>
                  <a:lnTo>
                    <a:pt x="4221435" y="497421"/>
                  </a:lnTo>
                  <a:lnTo>
                    <a:pt x="3021316" y="497421"/>
                  </a:lnTo>
                  <a:lnTo>
                    <a:pt x="3021316" y="2120"/>
                  </a:lnTo>
                  <a:lnTo>
                    <a:pt x="3068413" y="895"/>
                  </a:lnTo>
                  <a:cubicBezTo>
                    <a:pt x="3127703" y="-20"/>
                    <a:pt x="3193786" y="-338"/>
                    <a:pt x="3264605" y="441"/>
                  </a:cubicBezTo>
                  <a:close/>
                </a:path>
              </a:pathLst>
            </a:custGeom>
            <a:solidFill>
              <a:srgbClr val="FAFAFA"/>
            </a:solidFill>
            <a:ln w="9525" cap="flat">
              <a:noFill/>
              <a:prstDash val="solid"/>
              <a:miter/>
            </a:ln>
          </p:spPr>
          <p:txBody>
            <a:bodyPr wrap="square" rtlCol="0" anchor="ctr">
              <a:noAutofit/>
            </a:bodyPr>
            <a:lstStyle/>
            <a:p>
              <a:endParaRPr lang="en-US"/>
            </a:p>
          </p:txBody>
        </p:sp>
      </p:grpSp>
      <p:grpSp>
        <p:nvGrpSpPr>
          <p:cNvPr id="84" name="Group 83">
            <a:extLst>
              <a:ext uri="{FF2B5EF4-FFF2-40B4-BE49-F238E27FC236}">
                <a16:creationId xmlns:a16="http://schemas.microsoft.com/office/drawing/2014/main" id="{B1683182-642F-4A1F-8810-DC4D342ACFB9}"/>
              </a:ext>
            </a:extLst>
          </p:cNvPr>
          <p:cNvGrpSpPr/>
          <p:nvPr/>
        </p:nvGrpSpPr>
        <p:grpSpPr>
          <a:xfrm>
            <a:off x="4536260" y="4106715"/>
            <a:ext cx="930519" cy="358175"/>
            <a:chOff x="8760955" y="-377720"/>
            <a:chExt cx="5693435" cy="2191516"/>
          </a:xfrm>
        </p:grpSpPr>
        <p:sp>
          <p:nvSpPr>
            <p:cNvPr id="85" name="Freeform: Shape 84">
              <a:extLst>
                <a:ext uri="{FF2B5EF4-FFF2-40B4-BE49-F238E27FC236}">
                  <a16:creationId xmlns:a16="http://schemas.microsoft.com/office/drawing/2014/main" id="{6F005544-B3D4-469C-AAFB-FE9CF117C60F}"/>
                </a:ext>
              </a:extLst>
            </p:cNvPr>
            <p:cNvSpPr/>
            <p:nvPr/>
          </p:nvSpPr>
          <p:spPr>
            <a:xfrm>
              <a:off x="8760955" y="-377720"/>
              <a:ext cx="5693435" cy="2191516"/>
            </a:xfrm>
            <a:custGeom>
              <a:avLst/>
              <a:gdLst>
                <a:gd name="connsiteX0" fmla="*/ 4600718 w 5693435"/>
                <a:gd name="connsiteY0" fmla="*/ 1294928 h 2191516"/>
                <a:gd name="connsiteX1" fmla="*/ 5049011 w 5693435"/>
                <a:gd name="connsiteY1" fmla="*/ 1743222 h 2191516"/>
                <a:gd name="connsiteX2" fmla="*/ 4600718 w 5693435"/>
                <a:gd name="connsiteY2" fmla="*/ 2191516 h 2191516"/>
                <a:gd name="connsiteX3" fmla="*/ 4152424 w 5693435"/>
                <a:gd name="connsiteY3" fmla="*/ 1743222 h 2191516"/>
                <a:gd name="connsiteX4" fmla="*/ 4600718 w 5693435"/>
                <a:gd name="connsiteY4" fmla="*/ 1294928 h 2191516"/>
                <a:gd name="connsiteX5" fmla="*/ 1056397 w 5693435"/>
                <a:gd name="connsiteY5" fmla="*/ 1285588 h 2191516"/>
                <a:gd name="connsiteX6" fmla="*/ 1504690 w 5693435"/>
                <a:gd name="connsiteY6" fmla="*/ 1733882 h 2191516"/>
                <a:gd name="connsiteX7" fmla="*/ 1504690 w 5693435"/>
                <a:gd name="connsiteY7" fmla="*/ 1743221 h 2191516"/>
                <a:gd name="connsiteX8" fmla="*/ 1056397 w 5693435"/>
                <a:gd name="connsiteY8" fmla="*/ 2177503 h 2191516"/>
                <a:gd name="connsiteX9" fmla="*/ 608103 w 5693435"/>
                <a:gd name="connsiteY9" fmla="*/ 1743221 h 2191516"/>
                <a:gd name="connsiteX10" fmla="*/ 608103 w 5693435"/>
                <a:gd name="connsiteY10" fmla="*/ 1733882 h 2191516"/>
                <a:gd name="connsiteX11" fmla="*/ 1056397 w 5693435"/>
                <a:gd name="connsiteY11" fmla="*/ 1285588 h 2191516"/>
                <a:gd name="connsiteX12" fmla="*/ 3178968 w 5693435"/>
                <a:gd name="connsiteY12" fmla="*/ 1 h 2191516"/>
                <a:gd name="connsiteX13" fmla="*/ 5020993 w 5693435"/>
                <a:gd name="connsiteY13" fmla="*/ 454377 h 2191516"/>
                <a:gd name="connsiteX14" fmla="*/ 5123727 w 5693435"/>
                <a:gd name="connsiteY14" fmla="*/ 491735 h 2191516"/>
                <a:gd name="connsiteX15" fmla="*/ 5459948 w 5693435"/>
                <a:gd name="connsiteY15" fmla="*/ 491735 h 2191516"/>
                <a:gd name="connsiteX16" fmla="*/ 5534663 w 5693435"/>
                <a:gd name="connsiteY16" fmla="*/ 566450 h 2191516"/>
                <a:gd name="connsiteX17" fmla="*/ 5534663 w 5693435"/>
                <a:gd name="connsiteY17" fmla="*/ 1038095 h 2191516"/>
                <a:gd name="connsiteX18" fmla="*/ 5693435 w 5693435"/>
                <a:gd name="connsiteY18" fmla="*/ 1178187 h 2191516"/>
                <a:gd name="connsiteX19" fmla="*/ 5693435 w 5693435"/>
                <a:gd name="connsiteY19" fmla="*/ 1579784 h 2191516"/>
                <a:gd name="connsiteX20" fmla="*/ 5315189 w 5693435"/>
                <a:gd name="connsiteY20" fmla="*/ 1738554 h 2191516"/>
                <a:gd name="connsiteX21" fmla="*/ 5081703 w 5693435"/>
                <a:gd name="connsiteY21" fmla="*/ 1738554 h 2191516"/>
                <a:gd name="connsiteX22" fmla="*/ 4610057 w 5693435"/>
                <a:gd name="connsiteY22" fmla="*/ 1266909 h 2191516"/>
                <a:gd name="connsiteX23" fmla="*/ 4138413 w 5693435"/>
                <a:gd name="connsiteY23" fmla="*/ 1738554 h 2191516"/>
                <a:gd name="connsiteX24" fmla="*/ 1532709 w 5693435"/>
                <a:gd name="connsiteY24" fmla="*/ 1738554 h 2191516"/>
                <a:gd name="connsiteX25" fmla="*/ 1532709 w 5693435"/>
                <a:gd name="connsiteY25" fmla="*/ 1729215 h 2191516"/>
                <a:gd name="connsiteX26" fmla="*/ 1061064 w 5693435"/>
                <a:gd name="connsiteY26" fmla="*/ 1257570 h 2191516"/>
                <a:gd name="connsiteX27" fmla="*/ 589419 w 5693435"/>
                <a:gd name="connsiteY27" fmla="*/ 1729215 h 2191516"/>
                <a:gd name="connsiteX28" fmla="*/ 589419 w 5693435"/>
                <a:gd name="connsiteY28" fmla="*/ 1738554 h 2191516"/>
                <a:gd name="connsiteX29" fmla="*/ 150470 w 5693435"/>
                <a:gd name="connsiteY29" fmla="*/ 1738554 h 2191516"/>
                <a:gd name="connsiteX30" fmla="*/ 1038 w 5693435"/>
                <a:gd name="connsiteY30" fmla="*/ 1593790 h 2191516"/>
                <a:gd name="connsiteX31" fmla="*/ 1038 w 5693435"/>
                <a:gd name="connsiteY31" fmla="*/ 1182854 h 2191516"/>
                <a:gd name="connsiteX32" fmla="*/ 337259 w 5693435"/>
                <a:gd name="connsiteY32" fmla="*/ 888664 h 2191516"/>
                <a:gd name="connsiteX33" fmla="*/ 1327241 w 5693435"/>
                <a:gd name="connsiteY33" fmla="*/ 659845 h 2191516"/>
                <a:gd name="connsiteX34" fmla="*/ 1537377 w 5693435"/>
                <a:gd name="connsiteY34" fmla="*/ 524425 h 2191516"/>
                <a:gd name="connsiteX35" fmla="*/ 2844900 w 5693435"/>
                <a:gd name="connsiteY35" fmla="*/ 1416 h 2191516"/>
                <a:gd name="connsiteX36" fmla="*/ 3178968 w 5693435"/>
                <a:gd name="connsiteY36" fmla="*/ 1 h 219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93435" h="2191516">
                  <a:moveTo>
                    <a:pt x="4600718" y="1294928"/>
                  </a:moveTo>
                  <a:cubicBezTo>
                    <a:pt x="4848304" y="1294928"/>
                    <a:pt x="5049011" y="1495636"/>
                    <a:pt x="5049011" y="1743222"/>
                  </a:cubicBezTo>
                  <a:cubicBezTo>
                    <a:pt x="5049011" y="1990808"/>
                    <a:pt x="4848304" y="2191516"/>
                    <a:pt x="4600718" y="2191516"/>
                  </a:cubicBezTo>
                  <a:cubicBezTo>
                    <a:pt x="4353132" y="2191516"/>
                    <a:pt x="4152424" y="1990808"/>
                    <a:pt x="4152424" y="1743222"/>
                  </a:cubicBezTo>
                  <a:cubicBezTo>
                    <a:pt x="4152424" y="1495636"/>
                    <a:pt x="4353132" y="1294928"/>
                    <a:pt x="4600718" y="1294928"/>
                  </a:cubicBezTo>
                  <a:close/>
                  <a:moveTo>
                    <a:pt x="1056397" y="1285588"/>
                  </a:moveTo>
                  <a:cubicBezTo>
                    <a:pt x="1299223" y="1285588"/>
                    <a:pt x="1500018" y="1486384"/>
                    <a:pt x="1504690" y="1733882"/>
                  </a:cubicBezTo>
                  <a:cubicBezTo>
                    <a:pt x="1504690" y="1733882"/>
                    <a:pt x="1504690" y="1738549"/>
                    <a:pt x="1504690" y="1743221"/>
                  </a:cubicBezTo>
                  <a:cubicBezTo>
                    <a:pt x="1495351" y="1981375"/>
                    <a:pt x="1299223" y="2177503"/>
                    <a:pt x="1056397" y="2177503"/>
                  </a:cubicBezTo>
                  <a:cubicBezTo>
                    <a:pt x="813571" y="2177503"/>
                    <a:pt x="612770" y="1986047"/>
                    <a:pt x="608103" y="1743221"/>
                  </a:cubicBezTo>
                  <a:cubicBezTo>
                    <a:pt x="608103" y="1743221"/>
                    <a:pt x="608103" y="1738549"/>
                    <a:pt x="608103" y="1733882"/>
                  </a:cubicBezTo>
                  <a:cubicBezTo>
                    <a:pt x="608103" y="1486384"/>
                    <a:pt x="808899" y="1285588"/>
                    <a:pt x="1056397" y="1285588"/>
                  </a:cubicBezTo>
                  <a:close/>
                  <a:moveTo>
                    <a:pt x="3178968" y="1"/>
                  </a:moveTo>
                  <a:cubicBezTo>
                    <a:pt x="3937179" y="-192"/>
                    <a:pt x="4547016" y="37604"/>
                    <a:pt x="5020993" y="454377"/>
                  </a:cubicBezTo>
                  <a:cubicBezTo>
                    <a:pt x="5049012" y="477728"/>
                    <a:pt x="5086370" y="491735"/>
                    <a:pt x="5123727" y="491735"/>
                  </a:cubicBezTo>
                  <a:lnTo>
                    <a:pt x="5459948" y="491735"/>
                  </a:lnTo>
                  <a:cubicBezTo>
                    <a:pt x="5501978" y="491735"/>
                    <a:pt x="5534663" y="524425"/>
                    <a:pt x="5534663" y="566450"/>
                  </a:cubicBezTo>
                  <a:lnTo>
                    <a:pt x="5534663" y="1038095"/>
                  </a:lnTo>
                  <a:cubicBezTo>
                    <a:pt x="5618719" y="1038095"/>
                    <a:pt x="5688767" y="1103471"/>
                    <a:pt x="5693435" y="1178187"/>
                  </a:cubicBezTo>
                  <a:lnTo>
                    <a:pt x="5693435" y="1579784"/>
                  </a:lnTo>
                  <a:lnTo>
                    <a:pt x="5315189" y="1738554"/>
                  </a:lnTo>
                  <a:lnTo>
                    <a:pt x="5081703" y="1738554"/>
                  </a:lnTo>
                  <a:cubicBezTo>
                    <a:pt x="5081703" y="1477050"/>
                    <a:pt x="4871563" y="1266909"/>
                    <a:pt x="4610057" y="1266909"/>
                  </a:cubicBezTo>
                  <a:cubicBezTo>
                    <a:pt x="4348553" y="1266909"/>
                    <a:pt x="4138413" y="1477050"/>
                    <a:pt x="4138413" y="1738554"/>
                  </a:cubicBezTo>
                  <a:lnTo>
                    <a:pt x="1532709" y="1738554"/>
                  </a:lnTo>
                  <a:cubicBezTo>
                    <a:pt x="1532709" y="1738554"/>
                    <a:pt x="1532709" y="1733882"/>
                    <a:pt x="1532709" y="1729215"/>
                  </a:cubicBezTo>
                  <a:cubicBezTo>
                    <a:pt x="1532709" y="1467710"/>
                    <a:pt x="1322569" y="1257570"/>
                    <a:pt x="1061064" y="1257570"/>
                  </a:cubicBezTo>
                  <a:cubicBezTo>
                    <a:pt x="799559" y="1257570"/>
                    <a:pt x="589419" y="1467710"/>
                    <a:pt x="589419" y="1729215"/>
                  </a:cubicBezTo>
                  <a:cubicBezTo>
                    <a:pt x="589419" y="1729215"/>
                    <a:pt x="589419" y="1733882"/>
                    <a:pt x="589419" y="1738554"/>
                  </a:cubicBezTo>
                  <a:lnTo>
                    <a:pt x="150470" y="1738554"/>
                  </a:lnTo>
                  <a:cubicBezTo>
                    <a:pt x="71082" y="1738554"/>
                    <a:pt x="1038" y="1673178"/>
                    <a:pt x="1038" y="1593790"/>
                  </a:cubicBezTo>
                  <a:lnTo>
                    <a:pt x="1038" y="1182854"/>
                  </a:lnTo>
                  <a:cubicBezTo>
                    <a:pt x="1038" y="1182854"/>
                    <a:pt x="-36319" y="986726"/>
                    <a:pt x="337259" y="888664"/>
                  </a:cubicBezTo>
                  <a:cubicBezTo>
                    <a:pt x="608103" y="818616"/>
                    <a:pt x="1061064" y="729893"/>
                    <a:pt x="1327241" y="659845"/>
                  </a:cubicBezTo>
                  <a:cubicBezTo>
                    <a:pt x="1439315" y="631827"/>
                    <a:pt x="1476667" y="575790"/>
                    <a:pt x="1537377" y="524425"/>
                  </a:cubicBezTo>
                  <a:cubicBezTo>
                    <a:pt x="1714826" y="370322"/>
                    <a:pt x="2242508" y="6083"/>
                    <a:pt x="2844900" y="1416"/>
                  </a:cubicBezTo>
                  <a:cubicBezTo>
                    <a:pt x="2959308" y="832"/>
                    <a:pt x="3070652" y="29"/>
                    <a:pt x="3178968" y="1"/>
                  </a:cubicBezTo>
                  <a:close/>
                </a:path>
              </a:pathLst>
            </a:custGeom>
            <a:solidFill>
              <a:schemeClr val="accent5"/>
            </a:solidFill>
            <a:ln w="9525" cap="flat">
              <a:noFill/>
              <a:prstDash val="solid"/>
              <a:miter/>
            </a:ln>
          </p:spPr>
          <p:txBody>
            <a:bodyPr wrap="square" rtlCol="0" anchor="ctr">
              <a:noAutofit/>
            </a:bodyPr>
            <a:lstStyle/>
            <a:p>
              <a:endParaRPr lang="en-US"/>
            </a:p>
          </p:txBody>
        </p:sp>
        <p:sp>
          <p:nvSpPr>
            <p:cNvPr id="86" name="Freeform: Shape 85">
              <a:extLst>
                <a:ext uri="{FF2B5EF4-FFF2-40B4-BE49-F238E27FC236}">
                  <a16:creationId xmlns:a16="http://schemas.microsoft.com/office/drawing/2014/main" id="{7AABD1DC-F89F-41E5-89D2-C432B35DA11B}"/>
                </a:ext>
              </a:extLst>
            </p:cNvPr>
            <p:cNvSpPr/>
            <p:nvPr/>
          </p:nvSpPr>
          <p:spPr>
            <a:xfrm>
              <a:off x="8804018" y="-238642"/>
              <a:ext cx="5435563" cy="1820108"/>
            </a:xfrm>
            <a:custGeom>
              <a:avLst/>
              <a:gdLst>
                <a:gd name="connsiteX0" fmla="*/ 4557655 w 5435563"/>
                <a:gd name="connsiteY0" fmla="*/ 1529428 h 1820108"/>
                <a:gd name="connsiteX1" fmla="*/ 4478272 w 5435563"/>
                <a:gd name="connsiteY1" fmla="*/ 1608811 h 1820108"/>
                <a:gd name="connsiteX2" fmla="*/ 4557655 w 5435563"/>
                <a:gd name="connsiteY2" fmla="*/ 1688199 h 1820108"/>
                <a:gd name="connsiteX3" fmla="*/ 4637043 w 5435563"/>
                <a:gd name="connsiteY3" fmla="*/ 1608811 h 1820108"/>
                <a:gd name="connsiteX4" fmla="*/ 4557655 w 5435563"/>
                <a:gd name="connsiteY4" fmla="*/ 1529428 h 1820108"/>
                <a:gd name="connsiteX5" fmla="*/ 1020344 w 5435563"/>
                <a:gd name="connsiteY5" fmla="*/ 1519142 h 1820108"/>
                <a:gd name="connsiteX6" fmla="*/ 940961 w 5435563"/>
                <a:gd name="connsiteY6" fmla="*/ 1598525 h 1820108"/>
                <a:gd name="connsiteX7" fmla="*/ 1020344 w 5435563"/>
                <a:gd name="connsiteY7" fmla="*/ 1677913 h 1820108"/>
                <a:gd name="connsiteX8" fmla="*/ 1099732 w 5435563"/>
                <a:gd name="connsiteY8" fmla="*/ 1598525 h 1820108"/>
                <a:gd name="connsiteX9" fmla="*/ 1020344 w 5435563"/>
                <a:gd name="connsiteY9" fmla="*/ 1519142 h 1820108"/>
                <a:gd name="connsiteX10" fmla="*/ 4559013 w 5435563"/>
                <a:gd name="connsiteY10" fmla="*/ 1390497 h 1820108"/>
                <a:gd name="connsiteX11" fmla="*/ 4710906 w 5435563"/>
                <a:gd name="connsiteY11" fmla="*/ 1453414 h 1820108"/>
                <a:gd name="connsiteX12" fmla="*/ 4710906 w 5435563"/>
                <a:gd name="connsiteY12" fmla="*/ 1757194 h 1820108"/>
                <a:gd name="connsiteX13" fmla="*/ 4407121 w 5435563"/>
                <a:gd name="connsiteY13" fmla="*/ 1757194 h 1820108"/>
                <a:gd name="connsiteX14" fmla="*/ 4407121 w 5435563"/>
                <a:gd name="connsiteY14" fmla="*/ 1453414 h 1820108"/>
                <a:gd name="connsiteX15" fmla="*/ 4559013 w 5435563"/>
                <a:gd name="connsiteY15" fmla="*/ 1390497 h 1820108"/>
                <a:gd name="connsiteX16" fmla="*/ 1011256 w 5435563"/>
                <a:gd name="connsiteY16" fmla="*/ 1374632 h 1820108"/>
                <a:gd name="connsiteX17" fmla="*/ 1163148 w 5435563"/>
                <a:gd name="connsiteY17" fmla="*/ 1437549 h 1820108"/>
                <a:gd name="connsiteX18" fmla="*/ 1163148 w 5435563"/>
                <a:gd name="connsiteY18" fmla="*/ 1741329 h 1820108"/>
                <a:gd name="connsiteX19" fmla="*/ 859363 w 5435563"/>
                <a:gd name="connsiteY19" fmla="*/ 1741329 h 1820108"/>
                <a:gd name="connsiteX20" fmla="*/ 859367 w 5435563"/>
                <a:gd name="connsiteY20" fmla="*/ 1437549 h 1820108"/>
                <a:gd name="connsiteX21" fmla="*/ 1011256 w 5435563"/>
                <a:gd name="connsiteY21" fmla="*/ 1374632 h 1820108"/>
                <a:gd name="connsiteX22" fmla="*/ 0 w 5435563"/>
                <a:gd name="connsiteY22" fmla="*/ 983067 h 1820108"/>
                <a:gd name="connsiteX23" fmla="*/ 373578 w 5435563"/>
                <a:gd name="connsiteY23" fmla="*/ 983067 h 1820108"/>
                <a:gd name="connsiteX24" fmla="*/ 401596 w 5435563"/>
                <a:gd name="connsiteY24" fmla="*/ 1081134 h 1820108"/>
                <a:gd name="connsiteX25" fmla="*/ 331553 w 5435563"/>
                <a:gd name="connsiteY25" fmla="*/ 1179195 h 1820108"/>
                <a:gd name="connsiteX26" fmla="*/ 303535 w 5435563"/>
                <a:gd name="connsiteY26" fmla="*/ 1197874 h 1820108"/>
                <a:gd name="connsiteX27" fmla="*/ 56037 w 5435563"/>
                <a:gd name="connsiteY27" fmla="*/ 1197874 h 1820108"/>
                <a:gd name="connsiteX28" fmla="*/ 0 w 5435563"/>
                <a:gd name="connsiteY28" fmla="*/ 1141838 h 1820108"/>
                <a:gd name="connsiteX29" fmla="*/ 0 w 5435563"/>
                <a:gd name="connsiteY29" fmla="*/ 983067 h 1820108"/>
                <a:gd name="connsiteX30" fmla="*/ 2993298 w 5435563"/>
                <a:gd name="connsiteY30" fmla="*/ 707556 h 1820108"/>
                <a:gd name="connsiteX31" fmla="*/ 3021316 w 5435563"/>
                <a:gd name="connsiteY31" fmla="*/ 716896 h 1820108"/>
                <a:gd name="connsiteX32" fmla="*/ 3021316 w 5435563"/>
                <a:gd name="connsiteY32" fmla="*/ 1323961 h 1820108"/>
                <a:gd name="connsiteX33" fmla="*/ 2993298 w 5435563"/>
                <a:gd name="connsiteY33" fmla="*/ 1333300 h 1820108"/>
                <a:gd name="connsiteX34" fmla="*/ 2965280 w 5435563"/>
                <a:gd name="connsiteY34" fmla="*/ 1323961 h 1820108"/>
                <a:gd name="connsiteX35" fmla="*/ 2965280 w 5435563"/>
                <a:gd name="connsiteY35" fmla="*/ 716896 h 1820108"/>
                <a:gd name="connsiteX36" fmla="*/ 2993298 w 5435563"/>
                <a:gd name="connsiteY36" fmla="*/ 707556 h 1820108"/>
                <a:gd name="connsiteX37" fmla="*/ 5390616 w 5435563"/>
                <a:gd name="connsiteY37" fmla="*/ 549368 h 1820108"/>
                <a:gd name="connsiteX38" fmla="*/ 5435563 w 5435563"/>
                <a:gd name="connsiteY38" fmla="*/ 600150 h 1820108"/>
                <a:gd name="connsiteX39" fmla="*/ 5435563 w 5435563"/>
                <a:gd name="connsiteY39" fmla="*/ 796279 h 1820108"/>
                <a:gd name="connsiteX40" fmla="*/ 5346836 w 5435563"/>
                <a:gd name="connsiteY40" fmla="*/ 899013 h 1820108"/>
                <a:gd name="connsiteX41" fmla="*/ 5230096 w 5435563"/>
                <a:gd name="connsiteY41" fmla="*/ 899013 h 1820108"/>
                <a:gd name="connsiteX42" fmla="*/ 5164720 w 5435563"/>
                <a:gd name="connsiteY42" fmla="*/ 805618 h 1820108"/>
                <a:gd name="connsiteX43" fmla="*/ 5314151 w 5435563"/>
                <a:gd name="connsiteY43" fmla="*/ 572132 h 1820108"/>
                <a:gd name="connsiteX44" fmla="*/ 5390616 w 5435563"/>
                <a:gd name="connsiteY44" fmla="*/ 549368 h 1820108"/>
                <a:gd name="connsiteX45" fmla="*/ 1900577 w 5435563"/>
                <a:gd name="connsiteY45" fmla="*/ 253987 h 1820108"/>
                <a:gd name="connsiteX46" fmla="*/ 1900577 w 5435563"/>
                <a:gd name="connsiteY46" fmla="*/ 497421 h 1820108"/>
                <a:gd name="connsiteX47" fmla="*/ 1653084 w 5435563"/>
                <a:gd name="connsiteY47" fmla="*/ 497421 h 1820108"/>
                <a:gd name="connsiteX48" fmla="*/ 1676430 w 5435563"/>
                <a:gd name="connsiteY48" fmla="*/ 399354 h 1820108"/>
                <a:gd name="connsiteX49" fmla="*/ 1866942 w 5435563"/>
                <a:gd name="connsiteY49" fmla="*/ 271813 h 1820108"/>
                <a:gd name="connsiteX50" fmla="*/ 4277471 w 5435563"/>
                <a:gd name="connsiteY50" fmla="*/ 112580 h 1820108"/>
                <a:gd name="connsiteX51" fmla="*/ 4424716 w 5435563"/>
                <a:gd name="connsiteY51" fmla="*/ 157006 h 1820108"/>
                <a:gd name="connsiteX52" fmla="*/ 4702414 w 5435563"/>
                <a:gd name="connsiteY52" fmla="*/ 310632 h 1820108"/>
                <a:gd name="connsiteX53" fmla="*/ 4735105 w 5435563"/>
                <a:gd name="connsiteY53" fmla="*/ 497421 h 1820108"/>
                <a:gd name="connsiteX54" fmla="*/ 4277471 w 5435563"/>
                <a:gd name="connsiteY54" fmla="*/ 497421 h 1820108"/>
                <a:gd name="connsiteX55" fmla="*/ 2965280 w 5435563"/>
                <a:gd name="connsiteY55" fmla="*/ 3576 h 1820108"/>
                <a:gd name="connsiteX56" fmla="*/ 2965280 w 5435563"/>
                <a:gd name="connsiteY56" fmla="*/ 497421 h 1820108"/>
                <a:gd name="connsiteX57" fmla="*/ 1956613 w 5435563"/>
                <a:gd name="connsiteY57" fmla="*/ 497421 h 1820108"/>
                <a:gd name="connsiteX58" fmla="*/ 1956613 w 5435563"/>
                <a:gd name="connsiteY58" fmla="*/ 224290 h 1820108"/>
                <a:gd name="connsiteX59" fmla="*/ 2104296 w 5435563"/>
                <a:gd name="connsiteY59" fmla="*/ 146023 h 1820108"/>
                <a:gd name="connsiteX60" fmla="*/ 2773819 w 5435563"/>
                <a:gd name="connsiteY60" fmla="*/ 11769 h 1820108"/>
                <a:gd name="connsiteX61" fmla="*/ 2912984 w 5435563"/>
                <a:gd name="connsiteY61" fmla="*/ 4936 h 1820108"/>
                <a:gd name="connsiteX62" fmla="*/ 3264605 w 5435563"/>
                <a:gd name="connsiteY62" fmla="*/ 441 h 1820108"/>
                <a:gd name="connsiteX63" fmla="*/ 4054394 w 5435563"/>
                <a:gd name="connsiteY63" fmla="*/ 63362 h 1820108"/>
                <a:gd name="connsiteX64" fmla="*/ 4221435 w 5435563"/>
                <a:gd name="connsiteY64" fmla="*/ 98119 h 1820108"/>
                <a:gd name="connsiteX65" fmla="*/ 4221435 w 5435563"/>
                <a:gd name="connsiteY65" fmla="*/ 497421 h 1820108"/>
                <a:gd name="connsiteX66" fmla="*/ 3021316 w 5435563"/>
                <a:gd name="connsiteY66" fmla="*/ 497421 h 1820108"/>
                <a:gd name="connsiteX67" fmla="*/ 3021316 w 5435563"/>
                <a:gd name="connsiteY67" fmla="*/ 2120 h 1820108"/>
                <a:gd name="connsiteX68" fmla="*/ 3068413 w 5435563"/>
                <a:gd name="connsiteY68" fmla="*/ 895 h 1820108"/>
                <a:gd name="connsiteX69" fmla="*/ 3264605 w 5435563"/>
                <a:gd name="connsiteY69" fmla="*/ 441 h 182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435563" h="1820108">
                  <a:moveTo>
                    <a:pt x="4557655" y="1529428"/>
                  </a:moveTo>
                  <a:cubicBezTo>
                    <a:pt x="4513811" y="1529428"/>
                    <a:pt x="4478272" y="1564972"/>
                    <a:pt x="4478272" y="1608811"/>
                  </a:cubicBezTo>
                  <a:cubicBezTo>
                    <a:pt x="4478272" y="1652655"/>
                    <a:pt x="4513816" y="1688199"/>
                    <a:pt x="4557655" y="1688199"/>
                  </a:cubicBezTo>
                  <a:cubicBezTo>
                    <a:pt x="4601499" y="1688199"/>
                    <a:pt x="4637043" y="1652655"/>
                    <a:pt x="4637043" y="1608811"/>
                  </a:cubicBezTo>
                  <a:cubicBezTo>
                    <a:pt x="4637043" y="1564972"/>
                    <a:pt x="4601499" y="1529428"/>
                    <a:pt x="4557655" y="1529428"/>
                  </a:cubicBezTo>
                  <a:close/>
                  <a:moveTo>
                    <a:pt x="1020344" y="1519142"/>
                  </a:moveTo>
                  <a:cubicBezTo>
                    <a:pt x="976500" y="1519142"/>
                    <a:pt x="940961" y="1554686"/>
                    <a:pt x="940961" y="1598525"/>
                  </a:cubicBezTo>
                  <a:cubicBezTo>
                    <a:pt x="940961" y="1642369"/>
                    <a:pt x="976505" y="1677913"/>
                    <a:pt x="1020344" y="1677913"/>
                  </a:cubicBezTo>
                  <a:cubicBezTo>
                    <a:pt x="1064188" y="1677913"/>
                    <a:pt x="1099732" y="1642369"/>
                    <a:pt x="1099732" y="1598525"/>
                  </a:cubicBezTo>
                  <a:cubicBezTo>
                    <a:pt x="1099732" y="1554686"/>
                    <a:pt x="1064188" y="1519142"/>
                    <a:pt x="1020344" y="1519142"/>
                  </a:cubicBezTo>
                  <a:close/>
                  <a:moveTo>
                    <a:pt x="4559013" y="1390497"/>
                  </a:moveTo>
                  <a:cubicBezTo>
                    <a:pt x="4613987" y="1390497"/>
                    <a:pt x="4668962" y="1411469"/>
                    <a:pt x="4710906" y="1453414"/>
                  </a:cubicBezTo>
                  <a:cubicBezTo>
                    <a:pt x="4794789" y="1537297"/>
                    <a:pt x="4794789" y="1673305"/>
                    <a:pt x="4710906" y="1757194"/>
                  </a:cubicBezTo>
                  <a:cubicBezTo>
                    <a:pt x="4627017" y="1841077"/>
                    <a:pt x="4491009" y="1841082"/>
                    <a:pt x="4407121" y="1757194"/>
                  </a:cubicBezTo>
                  <a:cubicBezTo>
                    <a:pt x="4323237" y="1673305"/>
                    <a:pt x="4323237" y="1537302"/>
                    <a:pt x="4407121" y="1453414"/>
                  </a:cubicBezTo>
                  <a:cubicBezTo>
                    <a:pt x="4449065" y="1411469"/>
                    <a:pt x="4504039" y="1390497"/>
                    <a:pt x="4559013" y="1390497"/>
                  </a:cubicBezTo>
                  <a:close/>
                  <a:moveTo>
                    <a:pt x="1011256" y="1374632"/>
                  </a:moveTo>
                  <a:cubicBezTo>
                    <a:pt x="1066229" y="1374632"/>
                    <a:pt x="1121203" y="1395604"/>
                    <a:pt x="1163148" y="1437549"/>
                  </a:cubicBezTo>
                  <a:cubicBezTo>
                    <a:pt x="1247031" y="1521432"/>
                    <a:pt x="1247031" y="1657440"/>
                    <a:pt x="1163148" y="1741329"/>
                  </a:cubicBezTo>
                  <a:cubicBezTo>
                    <a:pt x="1079259" y="1825212"/>
                    <a:pt x="943251" y="1825217"/>
                    <a:pt x="859363" y="1741329"/>
                  </a:cubicBezTo>
                  <a:cubicBezTo>
                    <a:pt x="775479" y="1657440"/>
                    <a:pt x="775479" y="1521432"/>
                    <a:pt x="859367" y="1437549"/>
                  </a:cubicBezTo>
                  <a:cubicBezTo>
                    <a:pt x="901309" y="1395604"/>
                    <a:pt x="956282" y="1374632"/>
                    <a:pt x="1011256" y="1374632"/>
                  </a:cubicBezTo>
                  <a:close/>
                  <a:moveTo>
                    <a:pt x="0" y="983067"/>
                  </a:moveTo>
                  <a:cubicBezTo>
                    <a:pt x="9339" y="983067"/>
                    <a:pt x="373578" y="983067"/>
                    <a:pt x="373578" y="983067"/>
                  </a:cubicBezTo>
                  <a:cubicBezTo>
                    <a:pt x="410936" y="983067"/>
                    <a:pt x="424947" y="1043776"/>
                    <a:pt x="401596" y="1081134"/>
                  </a:cubicBezTo>
                  <a:lnTo>
                    <a:pt x="331553" y="1179195"/>
                  </a:lnTo>
                  <a:cubicBezTo>
                    <a:pt x="322209" y="1193207"/>
                    <a:pt x="312869" y="1197874"/>
                    <a:pt x="303535" y="1197874"/>
                  </a:cubicBezTo>
                  <a:lnTo>
                    <a:pt x="56037" y="1197874"/>
                  </a:lnTo>
                  <a:cubicBezTo>
                    <a:pt x="23351" y="1197874"/>
                    <a:pt x="0" y="1174528"/>
                    <a:pt x="0" y="1141838"/>
                  </a:cubicBezTo>
                  <a:cubicBezTo>
                    <a:pt x="0" y="1081134"/>
                    <a:pt x="0" y="1015758"/>
                    <a:pt x="0" y="983067"/>
                  </a:cubicBezTo>
                  <a:close/>
                  <a:moveTo>
                    <a:pt x="2993298" y="707556"/>
                  </a:moveTo>
                  <a:cubicBezTo>
                    <a:pt x="3007305" y="707556"/>
                    <a:pt x="3021316" y="712228"/>
                    <a:pt x="3021316" y="716896"/>
                  </a:cubicBezTo>
                  <a:lnTo>
                    <a:pt x="3021316" y="1323961"/>
                  </a:lnTo>
                  <a:cubicBezTo>
                    <a:pt x="3016649" y="1328628"/>
                    <a:pt x="3007305" y="1333300"/>
                    <a:pt x="2993298" y="1333300"/>
                  </a:cubicBezTo>
                  <a:cubicBezTo>
                    <a:pt x="2979287" y="1333300"/>
                    <a:pt x="2965280" y="1328628"/>
                    <a:pt x="2965280" y="1323961"/>
                  </a:cubicBezTo>
                  <a:lnTo>
                    <a:pt x="2965280" y="716896"/>
                  </a:lnTo>
                  <a:cubicBezTo>
                    <a:pt x="2965280" y="712228"/>
                    <a:pt x="2979287" y="707556"/>
                    <a:pt x="2993298" y="707556"/>
                  </a:cubicBezTo>
                  <a:close/>
                  <a:moveTo>
                    <a:pt x="5390616" y="549368"/>
                  </a:moveTo>
                  <a:cubicBezTo>
                    <a:pt x="5415716" y="554621"/>
                    <a:pt x="5435563" y="572132"/>
                    <a:pt x="5435563" y="600150"/>
                  </a:cubicBezTo>
                  <a:lnTo>
                    <a:pt x="5435563" y="796279"/>
                  </a:lnTo>
                  <a:cubicBezTo>
                    <a:pt x="5435563" y="852315"/>
                    <a:pt x="5407545" y="903685"/>
                    <a:pt x="5346836" y="899013"/>
                  </a:cubicBezTo>
                  <a:lnTo>
                    <a:pt x="5230096" y="899013"/>
                  </a:lnTo>
                  <a:cubicBezTo>
                    <a:pt x="5178731" y="899013"/>
                    <a:pt x="5146041" y="852315"/>
                    <a:pt x="5164720" y="805618"/>
                  </a:cubicBezTo>
                  <a:cubicBezTo>
                    <a:pt x="5197410" y="721563"/>
                    <a:pt x="5230096" y="646847"/>
                    <a:pt x="5314151" y="572132"/>
                  </a:cubicBezTo>
                  <a:cubicBezTo>
                    <a:pt x="5335164" y="551119"/>
                    <a:pt x="5365517" y="544114"/>
                    <a:pt x="5390616" y="549368"/>
                  </a:cubicBezTo>
                  <a:close/>
                  <a:moveTo>
                    <a:pt x="1900577" y="253987"/>
                  </a:moveTo>
                  <a:lnTo>
                    <a:pt x="1900577" y="497421"/>
                  </a:lnTo>
                  <a:lnTo>
                    <a:pt x="1653084" y="497421"/>
                  </a:lnTo>
                  <a:cubicBezTo>
                    <a:pt x="1611054" y="497421"/>
                    <a:pt x="1653084" y="418033"/>
                    <a:pt x="1676430" y="399354"/>
                  </a:cubicBezTo>
                  <a:cubicBezTo>
                    <a:pt x="1733635" y="359662"/>
                    <a:pt x="1796385" y="315591"/>
                    <a:pt x="1866942" y="271813"/>
                  </a:cubicBezTo>
                  <a:close/>
                  <a:moveTo>
                    <a:pt x="4277471" y="112580"/>
                  </a:moveTo>
                  <a:lnTo>
                    <a:pt x="4424716" y="157006"/>
                  </a:lnTo>
                  <a:cubicBezTo>
                    <a:pt x="4535896" y="197446"/>
                    <a:pt x="4631639" y="247882"/>
                    <a:pt x="4702414" y="310632"/>
                  </a:cubicBezTo>
                  <a:cubicBezTo>
                    <a:pt x="4795809" y="394687"/>
                    <a:pt x="4791142" y="497421"/>
                    <a:pt x="4735105" y="497421"/>
                  </a:cubicBezTo>
                  <a:lnTo>
                    <a:pt x="4277471" y="497421"/>
                  </a:lnTo>
                  <a:close/>
                  <a:moveTo>
                    <a:pt x="2965280" y="3576"/>
                  </a:moveTo>
                  <a:lnTo>
                    <a:pt x="2965280" y="497421"/>
                  </a:lnTo>
                  <a:lnTo>
                    <a:pt x="1956613" y="497421"/>
                  </a:lnTo>
                  <a:lnTo>
                    <a:pt x="1956613" y="224290"/>
                  </a:lnTo>
                  <a:lnTo>
                    <a:pt x="2104296" y="146023"/>
                  </a:lnTo>
                  <a:cubicBezTo>
                    <a:pt x="2281163" y="68973"/>
                    <a:pt x="2498305" y="11769"/>
                    <a:pt x="2773819" y="11769"/>
                  </a:cubicBezTo>
                  <a:cubicBezTo>
                    <a:pt x="2773819" y="11769"/>
                    <a:pt x="2825697" y="8157"/>
                    <a:pt x="2912984" y="4936"/>
                  </a:cubicBezTo>
                  <a:close/>
                  <a:moveTo>
                    <a:pt x="3264605" y="441"/>
                  </a:moveTo>
                  <a:cubicBezTo>
                    <a:pt x="3500668" y="3041"/>
                    <a:pt x="3789345" y="17839"/>
                    <a:pt x="4054394" y="63362"/>
                  </a:cubicBezTo>
                  <a:lnTo>
                    <a:pt x="4221435" y="98119"/>
                  </a:lnTo>
                  <a:lnTo>
                    <a:pt x="4221435" y="497421"/>
                  </a:lnTo>
                  <a:lnTo>
                    <a:pt x="3021316" y="497421"/>
                  </a:lnTo>
                  <a:lnTo>
                    <a:pt x="3021316" y="2120"/>
                  </a:lnTo>
                  <a:lnTo>
                    <a:pt x="3068413" y="895"/>
                  </a:lnTo>
                  <a:cubicBezTo>
                    <a:pt x="3127703" y="-20"/>
                    <a:pt x="3193786" y="-338"/>
                    <a:pt x="3264605" y="441"/>
                  </a:cubicBezTo>
                  <a:close/>
                </a:path>
              </a:pathLst>
            </a:custGeom>
            <a:solidFill>
              <a:srgbClr val="FAFAFA"/>
            </a:solidFill>
            <a:ln w="9525" cap="flat">
              <a:noFill/>
              <a:prstDash val="solid"/>
              <a:miter/>
            </a:ln>
          </p:spPr>
          <p:txBody>
            <a:bodyPr wrap="square" rtlCol="0" anchor="ctr">
              <a:noAutofit/>
            </a:bodyPr>
            <a:lstStyle/>
            <a:p>
              <a:endParaRPr lang="en-US"/>
            </a:p>
          </p:txBody>
        </p:sp>
      </p:grpSp>
      <p:grpSp>
        <p:nvGrpSpPr>
          <p:cNvPr id="87" name="Group 86">
            <a:extLst>
              <a:ext uri="{FF2B5EF4-FFF2-40B4-BE49-F238E27FC236}">
                <a16:creationId xmlns:a16="http://schemas.microsoft.com/office/drawing/2014/main" id="{6011DB09-7496-4516-8C83-6B6F694AF870}"/>
              </a:ext>
            </a:extLst>
          </p:cNvPr>
          <p:cNvGrpSpPr/>
          <p:nvPr/>
        </p:nvGrpSpPr>
        <p:grpSpPr>
          <a:xfrm>
            <a:off x="8061372" y="4106715"/>
            <a:ext cx="930519" cy="358175"/>
            <a:chOff x="8760955" y="-377720"/>
            <a:chExt cx="5693435" cy="2191516"/>
          </a:xfrm>
        </p:grpSpPr>
        <p:sp>
          <p:nvSpPr>
            <p:cNvPr id="88" name="Freeform: Shape 87">
              <a:extLst>
                <a:ext uri="{FF2B5EF4-FFF2-40B4-BE49-F238E27FC236}">
                  <a16:creationId xmlns:a16="http://schemas.microsoft.com/office/drawing/2014/main" id="{2D4476AE-A853-4BD3-9428-3CC7B55C185A}"/>
                </a:ext>
              </a:extLst>
            </p:cNvPr>
            <p:cNvSpPr/>
            <p:nvPr/>
          </p:nvSpPr>
          <p:spPr>
            <a:xfrm>
              <a:off x="8760955" y="-377720"/>
              <a:ext cx="5693435" cy="2191516"/>
            </a:xfrm>
            <a:custGeom>
              <a:avLst/>
              <a:gdLst>
                <a:gd name="connsiteX0" fmla="*/ 4600718 w 5693435"/>
                <a:gd name="connsiteY0" fmla="*/ 1294928 h 2191516"/>
                <a:gd name="connsiteX1" fmla="*/ 5049011 w 5693435"/>
                <a:gd name="connsiteY1" fmla="*/ 1743222 h 2191516"/>
                <a:gd name="connsiteX2" fmla="*/ 4600718 w 5693435"/>
                <a:gd name="connsiteY2" fmla="*/ 2191516 h 2191516"/>
                <a:gd name="connsiteX3" fmla="*/ 4152424 w 5693435"/>
                <a:gd name="connsiteY3" fmla="*/ 1743222 h 2191516"/>
                <a:gd name="connsiteX4" fmla="*/ 4600718 w 5693435"/>
                <a:gd name="connsiteY4" fmla="*/ 1294928 h 2191516"/>
                <a:gd name="connsiteX5" fmla="*/ 1056397 w 5693435"/>
                <a:gd name="connsiteY5" fmla="*/ 1285588 h 2191516"/>
                <a:gd name="connsiteX6" fmla="*/ 1504690 w 5693435"/>
                <a:gd name="connsiteY6" fmla="*/ 1733882 h 2191516"/>
                <a:gd name="connsiteX7" fmla="*/ 1504690 w 5693435"/>
                <a:gd name="connsiteY7" fmla="*/ 1743221 h 2191516"/>
                <a:gd name="connsiteX8" fmla="*/ 1056397 w 5693435"/>
                <a:gd name="connsiteY8" fmla="*/ 2177503 h 2191516"/>
                <a:gd name="connsiteX9" fmla="*/ 608103 w 5693435"/>
                <a:gd name="connsiteY9" fmla="*/ 1743221 h 2191516"/>
                <a:gd name="connsiteX10" fmla="*/ 608103 w 5693435"/>
                <a:gd name="connsiteY10" fmla="*/ 1733882 h 2191516"/>
                <a:gd name="connsiteX11" fmla="*/ 1056397 w 5693435"/>
                <a:gd name="connsiteY11" fmla="*/ 1285588 h 2191516"/>
                <a:gd name="connsiteX12" fmla="*/ 3178968 w 5693435"/>
                <a:gd name="connsiteY12" fmla="*/ 1 h 2191516"/>
                <a:gd name="connsiteX13" fmla="*/ 5020993 w 5693435"/>
                <a:gd name="connsiteY13" fmla="*/ 454377 h 2191516"/>
                <a:gd name="connsiteX14" fmla="*/ 5123727 w 5693435"/>
                <a:gd name="connsiteY14" fmla="*/ 491735 h 2191516"/>
                <a:gd name="connsiteX15" fmla="*/ 5459948 w 5693435"/>
                <a:gd name="connsiteY15" fmla="*/ 491735 h 2191516"/>
                <a:gd name="connsiteX16" fmla="*/ 5534663 w 5693435"/>
                <a:gd name="connsiteY16" fmla="*/ 566450 h 2191516"/>
                <a:gd name="connsiteX17" fmla="*/ 5534663 w 5693435"/>
                <a:gd name="connsiteY17" fmla="*/ 1038095 h 2191516"/>
                <a:gd name="connsiteX18" fmla="*/ 5693435 w 5693435"/>
                <a:gd name="connsiteY18" fmla="*/ 1178187 h 2191516"/>
                <a:gd name="connsiteX19" fmla="*/ 5693435 w 5693435"/>
                <a:gd name="connsiteY19" fmla="*/ 1579784 h 2191516"/>
                <a:gd name="connsiteX20" fmla="*/ 5315189 w 5693435"/>
                <a:gd name="connsiteY20" fmla="*/ 1738554 h 2191516"/>
                <a:gd name="connsiteX21" fmla="*/ 5081703 w 5693435"/>
                <a:gd name="connsiteY21" fmla="*/ 1738554 h 2191516"/>
                <a:gd name="connsiteX22" fmla="*/ 4610057 w 5693435"/>
                <a:gd name="connsiteY22" fmla="*/ 1266909 h 2191516"/>
                <a:gd name="connsiteX23" fmla="*/ 4138413 w 5693435"/>
                <a:gd name="connsiteY23" fmla="*/ 1738554 h 2191516"/>
                <a:gd name="connsiteX24" fmla="*/ 1532709 w 5693435"/>
                <a:gd name="connsiteY24" fmla="*/ 1738554 h 2191516"/>
                <a:gd name="connsiteX25" fmla="*/ 1532709 w 5693435"/>
                <a:gd name="connsiteY25" fmla="*/ 1729215 h 2191516"/>
                <a:gd name="connsiteX26" fmla="*/ 1061064 w 5693435"/>
                <a:gd name="connsiteY26" fmla="*/ 1257570 h 2191516"/>
                <a:gd name="connsiteX27" fmla="*/ 589419 w 5693435"/>
                <a:gd name="connsiteY27" fmla="*/ 1729215 h 2191516"/>
                <a:gd name="connsiteX28" fmla="*/ 589419 w 5693435"/>
                <a:gd name="connsiteY28" fmla="*/ 1738554 h 2191516"/>
                <a:gd name="connsiteX29" fmla="*/ 150470 w 5693435"/>
                <a:gd name="connsiteY29" fmla="*/ 1738554 h 2191516"/>
                <a:gd name="connsiteX30" fmla="*/ 1038 w 5693435"/>
                <a:gd name="connsiteY30" fmla="*/ 1593790 h 2191516"/>
                <a:gd name="connsiteX31" fmla="*/ 1038 w 5693435"/>
                <a:gd name="connsiteY31" fmla="*/ 1182854 h 2191516"/>
                <a:gd name="connsiteX32" fmla="*/ 337259 w 5693435"/>
                <a:gd name="connsiteY32" fmla="*/ 888664 h 2191516"/>
                <a:gd name="connsiteX33" fmla="*/ 1327241 w 5693435"/>
                <a:gd name="connsiteY33" fmla="*/ 659845 h 2191516"/>
                <a:gd name="connsiteX34" fmla="*/ 1537377 w 5693435"/>
                <a:gd name="connsiteY34" fmla="*/ 524425 h 2191516"/>
                <a:gd name="connsiteX35" fmla="*/ 2844900 w 5693435"/>
                <a:gd name="connsiteY35" fmla="*/ 1416 h 2191516"/>
                <a:gd name="connsiteX36" fmla="*/ 3178968 w 5693435"/>
                <a:gd name="connsiteY36" fmla="*/ 1 h 219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93435" h="2191516">
                  <a:moveTo>
                    <a:pt x="4600718" y="1294928"/>
                  </a:moveTo>
                  <a:cubicBezTo>
                    <a:pt x="4848304" y="1294928"/>
                    <a:pt x="5049011" y="1495636"/>
                    <a:pt x="5049011" y="1743222"/>
                  </a:cubicBezTo>
                  <a:cubicBezTo>
                    <a:pt x="5049011" y="1990808"/>
                    <a:pt x="4848304" y="2191516"/>
                    <a:pt x="4600718" y="2191516"/>
                  </a:cubicBezTo>
                  <a:cubicBezTo>
                    <a:pt x="4353132" y="2191516"/>
                    <a:pt x="4152424" y="1990808"/>
                    <a:pt x="4152424" y="1743222"/>
                  </a:cubicBezTo>
                  <a:cubicBezTo>
                    <a:pt x="4152424" y="1495636"/>
                    <a:pt x="4353132" y="1294928"/>
                    <a:pt x="4600718" y="1294928"/>
                  </a:cubicBezTo>
                  <a:close/>
                  <a:moveTo>
                    <a:pt x="1056397" y="1285588"/>
                  </a:moveTo>
                  <a:cubicBezTo>
                    <a:pt x="1299223" y="1285588"/>
                    <a:pt x="1500018" y="1486384"/>
                    <a:pt x="1504690" y="1733882"/>
                  </a:cubicBezTo>
                  <a:cubicBezTo>
                    <a:pt x="1504690" y="1733882"/>
                    <a:pt x="1504690" y="1738549"/>
                    <a:pt x="1504690" y="1743221"/>
                  </a:cubicBezTo>
                  <a:cubicBezTo>
                    <a:pt x="1495351" y="1981375"/>
                    <a:pt x="1299223" y="2177503"/>
                    <a:pt x="1056397" y="2177503"/>
                  </a:cubicBezTo>
                  <a:cubicBezTo>
                    <a:pt x="813571" y="2177503"/>
                    <a:pt x="612770" y="1986047"/>
                    <a:pt x="608103" y="1743221"/>
                  </a:cubicBezTo>
                  <a:cubicBezTo>
                    <a:pt x="608103" y="1743221"/>
                    <a:pt x="608103" y="1738549"/>
                    <a:pt x="608103" y="1733882"/>
                  </a:cubicBezTo>
                  <a:cubicBezTo>
                    <a:pt x="608103" y="1486384"/>
                    <a:pt x="808899" y="1285588"/>
                    <a:pt x="1056397" y="1285588"/>
                  </a:cubicBezTo>
                  <a:close/>
                  <a:moveTo>
                    <a:pt x="3178968" y="1"/>
                  </a:moveTo>
                  <a:cubicBezTo>
                    <a:pt x="3937179" y="-192"/>
                    <a:pt x="4547016" y="37604"/>
                    <a:pt x="5020993" y="454377"/>
                  </a:cubicBezTo>
                  <a:cubicBezTo>
                    <a:pt x="5049012" y="477728"/>
                    <a:pt x="5086370" y="491735"/>
                    <a:pt x="5123727" y="491735"/>
                  </a:cubicBezTo>
                  <a:lnTo>
                    <a:pt x="5459948" y="491735"/>
                  </a:lnTo>
                  <a:cubicBezTo>
                    <a:pt x="5501978" y="491735"/>
                    <a:pt x="5534663" y="524425"/>
                    <a:pt x="5534663" y="566450"/>
                  </a:cubicBezTo>
                  <a:lnTo>
                    <a:pt x="5534663" y="1038095"/>
                  </a:lnTo>
                  <a:cubicBezTo>
                    <a:pt x="5618719" y="1038095"/>
                    <a:pt x="5688767" y="1103471"/>
                    <a:pt x="5693435" y="1178187"/>
                  </a:cubicBezTo>
                  <a:lnTo>
                    <a:pt x="5693435" y="1579784"/>
                  </a:lnTo>
                  <a:lnTo>
                    <a:pt x="5315189" y="1738554"/>
                  </a:lnTo>
                  <a:lnTo>
                    <a:pt x="5081703" y="1738554"/>
                  </a:lnTo>
                  <a:cubicBezTo>
                    <a:pt x="5081703" y="1477050"/>
                    <a:pt x="4871563" y="1266909"/>
                    <a:pt x="4610057" y="1266909"/>
                  </a:cubicBezTo>
                  <a:cubicBezTo>
                    <a:pt x="4348553" y="1266909"/>
                    <a:pt x="4138413" y="1477050"/>
                    <a:pt x="4138413" y="1738554"/>
                  </a:cubicBezTo>
                  <a:lnTo>
                    <a:pt x="1532709" y="1738554"/>
                  </a:lnTo>
                  <a:cubicBezTo>
                    <a:pt x="1532709" y="1738554"/>
                    <a:pt x="1532709" y="1733882"/>
                    <a:pt x="1532709" y="1729215"/>
                  </a:cubicBezTo>
                  <a:cubicBezTo>
                    <a:pt x="1532709" y="1467710"/>
                    <a:pt x="1322569" y="1257570"/>
                    <a:pt x="1061064" y="1257570"/>
                  </a:cubicBezTo>
                  <a:cubicBezTo>
                    <a:pt x="799559" y="1257570"/>
                    <a:pt x="589419" y="1467710"/>
                    <a:pt x="589419" y="1729215"/>
                  </a:cubicBezTo>
                  <a:cubicBezTo>
                    <a:pt x="589419" y="1729215"/>
                    <a:pt x="589419" y="1733882"/>
                    <a:pt x="589419" y="1738554"/>
                  </a:cubicBezTo>
                  <a:lnTo>
                    <a:pt x="150470" y="1738554"/>
                  </a:lnTo>
                  <a:cubicBezTo>
                    <a:pt x="71082" y="1738554"/>
                    <a:pt x="1038" y="1673178"/>
                    <a:pt x="1038" y="1593790"/>
                  </a:cubicBezTo>
                  <a:lnTo>
                    <a:pt x="1038" y="1182854"/>
                  </a:lnTo>
                  <a:cubicBezTo>
                    <a:pt x="1038" y="1182854"/>
                    <a:pt x="-36319" y="986726"/>
                    <a:pt x="337259" y="888664"/>
                  </a:cubicBezTo>
                  <a:cubicBezTo>
                    <a:pt x="608103" y="818616"/>
                    <a:pt x="1061064" y="729893"/>
                    <a:pt x="1327241" y="659845"/>
                  </a:cubicBezTo>
                  <a:cubicBezTo>
                    <a:pt x="1439315" y="631827"/>
                    <a:pt x="1476667" y="575790"/>
                    <a:pt x="1537377" y="524425"/>
                  </a:cubicBezTo>
                  <a:cubicBezTo>
                    <a:pt x="1714826" y="370322"/>
                    <a:pt x="2242508" y="6083"/>
                    <a:pt x="2844900" y="1416"/>
                  </a:cubicBezTo>
                  <a:cubicBezTo>
                    <a:pt x="2959308" y="832"/>
                    <a:pt x="3070652" y="29"/>
                    <a:pt x="3178968" y="1"/>
                  </a:cubicBezTo>
                  <a:close/>
                </a:path>
              </a:pathLst>
            </a:custGeom>
            <a:solidFill>
              <a:schemeClr val="accent6"/>
            </a:solidFill>
            <a:ln w="9525" cap="flat">
              <a:noFill/>
              <a:prstDash val="solid"/>
              <a:miter/>
            </a:ln>
          </p:spPr>
          <p:txBody>
            <a:bodyPr wrap="square" rtlCol="0" anchor="ctr">
              <a:noAutofit/>
            </a:bodyPr>
            <a:lstStyle/>
            <a:p>
              <a:endParaRPr lang="en-US"/>
            </a:p>
          </p:txBody>
        </p:sp>
        <p:sp>
          <p:nvSpPr>
            <p:cNvPr id="89" name="Freeform: Shape 88">
              <a:extLst>
                <a:ext uri="{FF2B5EF4-FFF2-40B4-BE49-F238E27FC236}">
                  <a16:creationId xmlns:a16="http://schemas.microsoft.com/office/drawing/2014/main" id="{C274540B-FA95-4E02-A165-1D029920C216}"/>
                </a:ext>
              </a:extLst>
            </p:cNvPr>
            <p:cNvSpPr/>
            <p:nvPr/>
          </p:nvSpPr>
          <p:spPr>
            <a:xfrm>
              <a:off x="8804018" y="-238642"/>
              <a:ext cx="5435563" cy="1820108"/>
            </a:xfrm>
            <a:custGeom>
              <a:avLst/>
              <a:gdLst>
                <a:gd name="connsiteX0" fmla="*/ 4557655 w 5435563"/>
                <a:gd name="connsiteY0" fmla="*/ 1529428 h 1820108"/>
                <a:gd name="connsiteX1" fmla="*/ 4478272 w 5435563"/>
                <a:gd name="connsiteY1" fmla="*/ 1608811 h 1820108"/>
                <a:gd name="connsiteX2" fmla="*/ 4557655 w 5435563"/>
                <a:gd name="connsiteY2" fmla="*/ 1688199 h 1820108"/>
                <a:gd name="connsiteX3" fmla="*/ 4637043 w 5435563"/>
                <a:gd name="connsiteY3" fmla="*/ 1608811 h 1820108"/>
                <a:gd name="connsiteX4" fmla="*/ 4557655 w 5435563"/>
                <a:gd name="connsiteY4" fmla="*/ 1529428 h 1820108"/>
                <a:gd name="connsiteX5" fmla="*/ 1020344 w 5435563"/>
                <a:gd name="connsiteY5" fmla="*/ 1519142 h 1820108"/>
                <a:gd name="connsiteX6" fmla="*/ 940961 w 5435563"/>
                <a:gd name="connsiteY6" fmla="*/ 1598525 h 1820108"/>
                <a:gd name="connsiteX7" fmla="*/ 1020344 w 5435563"/>
                <a:gd name="connsiteY7" fmla="*/ 1677913 h 1820108"/>
                <a:gd name="connsiteX8" fmla="*/ 1099732 w 5435563"/>
                <a:gd name="connsiteY8" fmla="*/ 1598525 h 1820108"/>
                <a:gd name="connsiteX9" fmla="*/ 1020344 w 5435563"/>
                <a:gd name="connsiteY9" fmla="*/ 1519142 h 1820108"/>
                <a:gd name="connsiteX10" fmla="*/ 4559013 w 5435563"/>
                <a:gd name="connsiteY10" fmla="*/ 1390497 h 1820108"/>
                <a:gd name="connsiteX11" fmla="*/ 4710906 w 5435563"/>
                <a:gd name="connsiteY11" fmla="*/ 1453414 h 1820108"/>
                <a:gd name="connsiteX12" fmla="*/ 4710906 w 5435563"/>
                <a:gd name="connsiteY12" fmla="*/ 1757194 h 1820108"/>
                <a:gd name="connsiteX13" fmla="*/ 4407121 w 5435563"/>
                <a:gd name="connsiteY13" fmla="*/ 1757194 h 1820108"/>
                <a:gd name="connsiteX14" fmla="*/ 4407121 w 5435563"/>
                <a:gd name="connsiteY14" fmla="*/ 1453414 h 1820108"/>
                <a:gd name="connsiteX15" fmla="*/ 4559013 w 5435563"/>
                <a:gd name="connsiteY15" fmla="*/ 1390497 h 1820108"/>
                <a:gd name="connsiteX16" fmla="*/ 1011256 w 5435563"/>
                <a:gd name="connsiteY16" fmla="*/ 1374632 h 1820108"/>
                <a:gd name="connsiteX17" fmla="*/ 1163148 w 5435563"/>
                <a:gd name="connsiteY17" fmla="*/ 1437549 h 1820108"/>
                <a:gd name="connsiteX18" fmla="*/ 1163148 w 5435563"/>
                <a:gd name="connsiteY18" fmla="*/ 1741329 h 1820108"/>
                <a:gd name="connsiteX19" fmla="*/ 859363 w 5435563"/>
                <a:gd name="connsiteY19" fmla="*/ 1741329 h 1820108"/>
                <a:gd name="connsiteX20" fmla="*/ 859367 w 5435563"/>
                <a:gd name="connsiteY20" fmla="*/ 1437549 h 1820108"/>
                <a:gd name="connsiteX21" fmla="*/ 1011256 w 5435563"/>
                <a:gd name="connsiteY21" fmla="*/ 1374632 h 1820108"/>
                <a:gd name="connsiteX22" fmla="*/ 0 w 5435563"/>
                <a:gd name="connsiteY22" fmla="*/ 983067 h 1820108"/>
                <a:gd name="connsiteX23" fmla="*/ 373578 w 5435563"/>
                <a:gd name="connsiteY23" fmla="*/ 983067 h 1820108"/>
                <a:gd name="connsiteX24" fmla="*/ 401596 w 5435563"/>
                <a:gd name="connsiteY24" fmla="*/ 1081134 h 1820108"/>
                <a:gd name="connsiteX25" fmla="*/ 331553 w 5435563"/>
                <a:gd name="connsiteY25" fmla="*/ 1179195 h 1820108"/>
                <a:gd name="connsiteX26" fmla="*/ 303535 w 5435563"/>
                <a:gd name="connsiteY26" fmla="*/ 1197874 h 1820108"/>
                <a:gd name="connsiteX27" fmla="*/ 56037 w 5435563"/>
                <a:gd name="connsiteY27" fmla="*/ 1197874 h 1820108"/>
                <a:gd name="connsiteX28" fmla="*/ 0 w 5435563"/>
                <a:gd name="connsiteY28" fmla="*/ 1141838 h 1820108"/>
                <a:gd name="connsiteX29" fmla="*/ 0 w 5435563"/>
                <a:gd name="connsiteY29" fmla="*/ 983067 h 1820108"/>
                <a:gd name="connsiteX30" fmla="*/ 2993298 w 5435563"/>
                <a:gd name="connsiteY30" fmla="*/ 707556 h 1820108"/>
                <a:gd name="connsiteX31" fmla="*/ 3021316 w 5435563"/>
                <a:gd name="connsiteY31" fmla="*/ 716896 h 1820108"/>
                <a:gd name="connsiteX32" fmla="*/ 3021316 w 5435563"/>
                <a:gd name="connsiteY32" fmla="*/ 1323961 h 1820108"/>
                <a:gd name="connsiteX33" fmla="*/ 2993298 w 5435563"/>
                <a:gd name="connsiteY33" fmla="*/ 1333300 h 1820108"/>
                <a:gd name="connsiteX34" fmla="*/ 2965280 w 5435563"/>
                <a:gd name="connsiteY34" fmla="*/ 1323961 h 1820108"/>
                <a:gd name="connsiteX35" fmla="*/ 2965280 w 5435563"/>
                <a:gd name="connsiteY35" fmla="*/ 716896 h 1820108"/>
                <a:gd name="connsiteX36" fmla="*/ 2993298 w 5435563"/>
                <a:gd name="connsiteY36" fmla="*/ 707556 h 1820108"/>
                <a:gd name="connsiteX37" fmla="*/ 5390616 w 5435563"/>
                <a:gd name="connsiteY37" fmla="*/ 549368 h 1820108"/>
                <a:gd name="connsiteX38" fmla="*/ 5435563 w 5435563"/>
                <a:gd name="connsiteY38" fmla="*/ 600150 h 1820108"/>
                <a:gd name="connsiteX39" fmla="*/ 5435563 w 5435563"/>
                <a:gd name="connsiteY39" fmla="*/ 796279 h 1820108"/>
                <a:gd name="connsiteX40" fmla="*/ 5346836 w 5435563"/>
                <a:gd name="connsiteY40" fmla="*/ 899013 h 1820108"/>
                <a:gd name="connsiteX41" fmla="*/ 5230096 w 5435563"/>
                <a:gd name="connsiteY41" fmla="*/ 899013 h 1820108"/>
                <a:gd name="connsiteX42" fmla="*/ 5164720 w 5435563"/>
                <a:gd name="connsiteY42" fmla="*/ 805618 h 1820108"/>
                <a:gd name="connsiteX43" fmla="*/ 5314151 w 5435563"/>
                <a:gd name="connsiteY43" fmla="*/ 572132 h 1820108"/>
                <a:gd name="connsiteX44" fmla="*/ 5390616 w 5435563"/>
                <a:gd name="connsiteY44" fmla="*/ 549368 h 1820108"/>
                <a:gd name="connsiteX45" fmla="*/ 1900577 w 5435563"/>
                <a:gd name="connsiteY45" fmla="*/ 253987 h 1820108"/>
                <a:gd name="connsiteX46" fmla="*/ 1900577 w 5435563"/>
                <a:gd name="connsiteY46" fmla="*/ 497421 h 1820108"/>
                <a:gd name="connsiteX47" fmla="*/ 1653084 w 5435563"/>
                <a:gd name="connsiteY47" fmla="*/ 497421 h 1820108"/>
                <a:gd name="connsiteX48" fmla="*/ 1676430 w 5435563"/>
                <a:gd name="connsiteY48" fmla="*/ 399354 h 1820108"/>
                <a:gd name="connsiteX49" fmla="*/ 1866942 w 5435563"/>
                <a:gd name="connsiteY49" fmla="*/ 271813 h 1820108"/>
                <a:gd name="connsiteX50" fmla="*/ 4277471 w 5435563"/>
                <a:gd name="connsiteY50" fmla="*/ 112580 h 1820108"/>
                <a:gd name="connsiteX51" fmla="*/ 4424716 w 5435563"/>
                <a:gd name="connsiteY51" fmla="*/ 157006 h 1820108"/>
                <a:gd name="connsiteX52" fmla="*/ 4702414 w 5435563"/>
                <a:gd name="connsiteY52" fmla="*/ 310632 h 1820108"/>
                <a:gd name="connsiteX53" fmla="*/ 4735105 w 5435563"/>
                <a:gd name="connsiteY53" fmla="*/ 497421 h 1820108"/>
                <a:gd name="connsiteX54" fmla="*/ 4277471 w 5435563"/>
                <a:gd name="connsiteY54" fmla="*/ 497421 h 1820108"/>
                <a:gd name="connsiteX55" fmla="*/ 2965280 w 5435563"/>
                <a:gd name="connsiteY55" fmla="*/ 3576 h 1820108"/>
                <a:gd name="connsiteX56" fmla="*/ 2965280 w 5435563"/>
                <a:gd name="connsiteY56" fmla="*/ 497421 h 1820108"/>
                <a:gd name="connsiteX57" fmla="*/ 1956613 w 5435563"/>
                <a:gd name="connsiteY57" fmla="*/ 497421 h 1820108"/>
                <a:gd name="connsiteX58" fmla="*/ 1956613 w 5435563"/>
                <a:gd name="connsiteY58" fmla="*/ 224290 h 1820108"/>
                <a:gd name="connsiteX59" fmla="*/ 2104296 w 5435563"/>
                <a:gd name="connsiteY59" fmla="*/ 146023 h 1820108"/>
                <a:gd name="connsiteX60" fmla="*/ 2773819 w 5435563"/>
                <a:gd name="connsiteY60" fmla="*/ 11769 h 1820108"/>
                <a:gd name="connsiteX61" fmla="*/ 2912984 w 5435563"/>
                <a:gd name="connsiteY61" fmla="*/ 4936 h 1820108"/>
                <a:gd name="connsiteX62" fmla="*/ 3264605 w 5435563"/>
                <a:gd name="connsiteY62" fmla="*/ 441 h 1820108"/>
                <a:gd name="connsiteX63" fmla="*/ 4054394 w 5435563"/>
                <a:gd name="connsiteY63" fmla="*/ 63362 h 1820108"/>
                <a:gd name="connsiteX64" fmla="*/ 4221435 w 5435563"/>
                <a:gd name="connsiteY64" fmla="*/ 98119 h 1820108"/>
                <a:gd name="connsiteX65" fmla="*/ 4221435 w 5435563"/>
                <a:gd name="connsiteY65" fmla="*/ 497421 h 1820108"/>
                <a:gd name="connsiteX66" fmla="*/ 3021316 w 5435563"/>
                <a:gd name="connsiteY66" fmla="*/ 497421 h 1820108"/>
                <a:gd name="connsiteX67" fmla="*/ 3021316 w 5435563"/>
                <a:gd name="connsiteY67" fmla="*/ 2120 h 1820108"/>
                <a:gd name="connsiteX68" fmla="*/ 3068413 w 5435563"/>
                <a:gd name="connsiteY68" fmla="*/ 895 h 1820108"/>
                <a:gd name="connsiteX69" fmla="*/ 3264605 w 5435563"/>
                <a:gd name="connsiteY69" fmla="*/ 441 h 182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435563" h="1820108">
                  <a:moveTo>
                    <a:pt x="4557655" y="1529428"/>
                  </a:moveTo>
                  <a:cubicBezTo>
                    <a:pt x="4513811" y="1529428"/>
                    <a:pt x="4478272" y="1564972"/>
                    <a:pt x="4478272" y="1608811"/>
                  </a:cubicBezTo>
                  <a:cubicBezTo>
                    <a:pt x="4478272" y="1652655"/>
                    <a:pt x="4513816" y="1688199"/>
                    <a:pt x="4557655" y="1688199"/>
                  </a:cubicBezTo>
                  <a:cubicBezTo>
                    <a:pt x="4601499" y="1688199"/>
                    <a:pt x="4637043" y="1652655"/>
                    <a:pt x="4637043" y="1608811"/>
                  </a:cubicBezTo>
                  <a:cubicBezTo>
                    <a:pt x="4637043" y="1564972"/>
                    <a:pt x="4601499" y="1529428"/>
                    <a:pt x="4557655" y="1529428"/>
                  </a:cubicBezTo>
                  <a:close/>
                  <a:moveTo>
                    <a:pt x="1020344" y="1519142"/>
                  </a:moveTo>
                  <a:cubicBezTo>
                    <a:pt x="976500" y="1519142"/>
                    <a:pt x="940961" y="1554686"/>
                    <a:pt x="940961" y="1598525"/>
                  </a:cubicBezTo>
                  <a:cubicBezTo>
                    <a:pt x="940961" y="1642369"/>
                    <a:pt x="976505" y="1677913"/>
                    <a:pt x="1020344" y="1677913"/>
                  </a:cubicBezTo>
                  <a:cubicBezTo>
                    <a:pt x="1064188" y="1677913"/>
                    <a:pt x="1099732" y="1642369"/>
                    <a:pt x="1099732" y="1598525"/>
                  </a:cubicBezTo>
                  <a:cubicBezTo>
                    <a:pt x="1099732" y="1554686"/>
                    <a:pt x="1064188" y="1519142"/>
                    <a:pt x="1020344" y="1519142"/>
                  </a:cubicBezTo>
                  <a:close/>
                  <a:moveTo>
                    <a:pt x="4559013" y="1390497"/>
                  </a:moveTo>
                  <a:cubicBezTo>
                    <a:pt x="4613987" y="1390497"/>
                    <a:pt x="4668962" y="1411469"/>
                    <a:pt x="4710906" y="1453414"/>
                  </a:cubicBezTo>
                  <a:cubicBezTo>
                    <a:pt x="4794789" y="1537297"/>
                    <a:pt x="4794789" y="1673305"/>
                    <a:pt x="4710906" y="1757194"/>
                  </a:cubicBezTo>
                  <a:cubicBezTo>
                    <a:pt x="4627017" y="1841077"/>
                    <a:pt x="4491009" y="1841082"/>
                    <a:pt x="4407121" y="1757194"/>
                  </a:cubicBezTo>
                  <a:cubicBezTo>
                    <a:pt x="4323237" y="1673305"/>
                    <a:pt x="4323237" y="1537302"/>
                    <a:pt x="4407121" y="1453414"/>
                  </a:cubicBezTo>
                  <a:cubicBezTo>
                    <a:pt x="4449065" y="1411469"/>
                    <a:pt x="4504039" y="1390497"/>
                    <a:pt x="4559013" y="1390497"/>
                  </a:cubicBezTo>
                  <a:close/>
                  <a:moveTo>
                    <a:pt x="1011256" y="1374632"/>
                  </a:moveTo>
                  <a:cubicBezTo>
                    <a:pt x="1066229" y="1374632"/>
                    <a:pt x="1121203" y="1395604"/>
                    <a:pt x="1163148" y="1437549"/>
                  </a:cubicBezTo>
                  <a:cubicBezTo>
                    <a:pt x="1247031" y="1521432"/>
                    <a:pt x="1247031" y="1657440"/>
                    <a:pt x="1163148" y="1741329"/>
                  </a:cubicBezTo>
                  <a:cubicBezTo>
                    <a:pt x="1079259" y="1825212"/>
                    <a:pt x="943251" y="1825217"/>
                    <a:pt x="859363" y="1741329"/>
                  </a:cubicBezTo>
                  <a:cubicBezTo>
                    <a:pt x="775479" y="1657440"/>
                    <a:pt x="775479" y="1521432"/>
                    <a:pt x="859367" y="1437549"/>
                  </a:cubicBezTo>
                  <a:cubicBezTo>
                    <a:pt x="901309" y="1395604"/>
                    <a:pt x="956282" y="1374632"/>
                    <a:pt x="1011256" y="1374632"/>
                  </a:cubicBezTo>
                  <a:close/>
                  <a:moveTo>
                    <a:pt x="0" y="983067"/>
                  </a:moveTo>
                  <a:cubicBezTo>
                    <a:pt x="9339" y="983067"/>
                    <a:pt x="373578" y="983067"/>
                    <a:pt x="373578" y="983067"/>
                  </a:cubicBezTo>
                  <a:cubicBezTo>
                    <a:pt x="410936" y="983067"/>
                    <a:pt x="424947" y="1043776"/>
                    <a:pt x="401596" y="1081134"/>
                  </a:cubicBezTo>
                  <a:lnTo>
                    <a:pt x="331553" y="1179195"/>
                  </a:lnTo>
                  <a:cubicBezTo>
                    <a:pt x="322209" y="1193207"/>
                    <a:pt x="312869" y="1197874"/>
                    <a:pt x="303535" y="1197874"/>
                  </a:cubicBezTo>
                  <a:lnTo>
                    <a:pt x="56037" y="1197874"/>
                  </a:lnTo>
                  <a:cubicBezTo>
                    <a:pt x="23351" y="1197874"/>
                    <a:pt x="0" y="1174528"/>
                    <a:pt x="0" y="1141838"/>
                  </a:cubicBezTo>
                  <a:cubicBezTo>
                    <a:pt x="0" y="1081134"/>
                    <a:pt x="0" y="1015758"/>
                    <a:pt x="0" y="983067"/>
                  </a:cubicBezTo>
                  <a:close/>
                  <a:moveTo>
                    <a:pt x="2993298" y="707556"/>
                  </a:moveTo>
                  <a:cubicBezTo>
                    <a:pt x="3007305" y="707556"/>
                    <a:pt x="3021316" y="712228"/>
                    <a:pt x="3021316" y="716896"/>
                  </a:cubicBezTo>
                  <a:lnTo>
                    <a:pt x="3021316" y="1323961"/>
                  </a:lnTo>
                  <a:cubicBezTo>
                    <a:pt x="3016649" y="1328628"/>
                    <a:pt x="3007305" y="1333300"/>
                    <a:pt x="2993298" y="1333300"/>
                  </a:cubicBezTo>
                  <a:cubicBezTo>
                    <a:pt x="2979287" y="1333300"/>
                    <a:pt x="2965280" y="1328628"/>
                    <a:pt x="2965280" y="1323961"/>
                  </a:cubicBezTo>
                  <a:lnTo>
                    <a:pt x="2965280" y="716896"/>
                  </a:lnTo>
                  <a:cubicBezTo>
                    <a:pt x="2965280" y="712228"/>
                    <a:pt x="2979287" y="707556"/>
                    <a:pt x="2993298" y="707556"/>
                  </a:cubicBezTo>
                  <a:close/>
                  <a:moveTo>
                    <a:pt x="5390616" y="549368"/>
                  </a:moveTo>
                  <a:cubicBezTo>
                    <a:pt x="5415716" y="554621"/>
                    <a:pt x="5435563" y="572132"/>
                    <a:pt x="5435563" y="600150"/>
                  </a:cubicBezTo>
                  <a:lnTo>
                    <a:pt x="5435563" y="796279"/>
                  </a:lnTo>
                  <a:cubicBezTo>
                    <a:pt x="5435563" y="852315"/>
                    <a:pt x="5407545" y="903685"/>
                    <a:pt x="5346836" y="899013"/>
                  </a:cubicBezTo>
                  <a:lnTo>
                    <a:pt x="5230096" y="899013"/>
                  </a:lnTo>
                  <a:cubicBezTo>
                    <a:pt x="5178731" y="899013"/>
                    <a:pt x="5146041" y="852315"/>
                    <a:pt x="5164720" y="805618"/>
                  </a:cubicBezTo>
                  <a:cubicBezTo>
                    <a:pt x="5197410" y="721563"/>
                    <a:pt x="5230096" y="646847"/>
                    <a:pt x="5314151" y="572132"/>
                  </a:cubicBezTo>
                  <a:cubicBezTo>
                    <a:pt x="5335164" y="551119"/>
                    <a:pt x="5365517" y="544114"/>
                    <a:pt x="5390616" y="549368"/>
                  </a:cubicBezTo>
                  <a:close/>
                  <a:moveTo>
                    <a:pt x="1900577" y="253987"/>
                  </a:moveTo>
                  <a:lnTo>
                    <a:pt x="1900577" y="497421"/>
                  </a:lnTo>
                  <a:lnTo>
                    <a:pt x="1653084" y="497421"/>
                  </a:lnTo>
                  <a:cubicBezTo>
                    <a:pt x="1611054" y="497421"/>
                    <a:pt x="1653084" y="418033"/>
                    <a:pt x="1676430" y="399354"/>
                  </a:cubicBezTo>
                  <a:cubicBezTo>
                    <a:pt x="1733635" y="359662"/>
                    <a:pt x="1796385" y="315591"/>
                    <a:pt x="1866942" y="271813"/>
                  </a:cubicBezTo>
                  <a:close/>
                  <a:moveTo>
                    <a:pt x="4277471" y="112580"/>
                  </a:moveTo>
                  <a:lnTo>
                    <a:pt x="4424716" y="157006"/>
                  </a:lnTo>
                  <a:cubicBezTo>
                    <a:pt x="4535896" y="197446"/>
                    <a:pt x="4631639" y="247882"/>
                    <a:pt x="4702414" y="310632"/>
                  </a:cubicBezTo>
                  <a:cubicBezTo>
                    <a:pt x="4795809" y="394687"/>
                    <a:pt x="4791142" y="497421"/>
                    <a:pt x="4735105" y="497421"/>
                  </a:cubicBezTo>
                  <a:lnTo>
                    <a:pt x="4277471" y="497421"/>
                  </a:lnTo>
                  <a:close/>
                  <a:moveTo>
                    <a:pt x="2965280" y="3576"/>
                  </a:moveTo>
                  <a:lnTo>
                    <a:pt x="2965280" y="497421"/>
                  </a:lnTo>
                  <a:lnTo>
                    <a:pt x="1956613" y="497421"/>
                  </a:lnTo>
                  <a:lnTo>
                    <a:pt x="1956613" y="224290"/>
                  </a:lnTo>
                  <a:lnTo>
                    <a:pt x="2104296" y="146023"/>
                  </a:lnTo>
                  <a:cubicBezTo>
                    <a:pt x="2281163" y="68973"/>
                    <a:pt x="2498305" y="11769"/>
                    <a:pt x="2773819" y="11769"/>
                  </a:cubicBezTo>
                  <a:cubicBezTo>
                    <a:pt x="2773819" y="11769"/>
                    <a:pt x="2825697" y="8157"/>
                    <a:pt x="2912984" y="4936"/>
                  </a:cubicBezTo>
                  <a:close/>
                  <a:moveTo>
                    <a:pt x="3264605" y="441"/>
                  </a:moveTo>
                  <a:cubicBezTo>
                    <a:pt x="3500668" y="3041"/>
                    <a:pt x="3789345" y="17839"/>
                    <a:pt x="4054394" y="63362"/>
                  </a:cubicBezTo>
                  <a:lnTo>
                    <a:pt x="4221435" y="98119"/>
                  </a:lnTo>
                  <a:lnTo>
                    <a:pt x="4221435" y="497421"/>
                  </a:lnTo>
                  <a:lnTo>
                    <a:pt x="3021316" y="497421"/>
                  </a:lnTo>
                  <a:lnTo>
                    <a:pt x="3021316" y="2120"/>
                  </a:lnTo>
                  <a:lnTo>
                    <a:pt x="3068413" y="895"/>
                  </a:lnTo>
                  <a:cubicBezTo>
                    <a:pt x="3127703" y="-20"/>
                    <a:pt x="3193786" y="-338"/>
                    <a:pt x="3264605" y="441"/>
                  </a:cubicBezTo>
                  <a:close/>
                </a:path>
              </a:pathLst>
            </a:custGeom>
            <a:solidFill>
              <a:srgbClr val="FAFAFA"/>
            </a:solidFill>
            <a:ln w="9525"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72049129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0C8F30-9C91-4D39-A29C-BCE4134E41E9}"/>
              </a:ext>
            </a:extLst>
          </p:cNvPr>
          <p:cNvSpPr txBox="1"/>
          <p:nvPr/>
        </p:nvSpPr>
        <p:spPr>
          <a:xfrm>
            <a:off x="-4762" y="4831024"/>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pic>
        <p:nvPicPr>
          <p:cNvPr id="5" name="Picture 4">
            <a:extLst>
              <a:ext uri="{FF2B5EF4-FFF2-40B4-BE49-F238E27FC236}">
                <a16:creationId xmlns:a16="http://schemas.microsoft.com/office/drawing/2014/main" id="{B5060EF2-9614-72B0-AD73-C28E6249E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47" y="387652"/>
            <a:ext cx="1885121" cy="623661"/>
          </a:xfrm>
          <a:prstGeom prst="rect">
            <a:avLst/>
          </a:prstGeom>
        </p:spPr>
      </p:pic>
    </p:spTree>
    <p:extLst>
      <p:ext uri="{BB962C8B-B14F-4D97-AF65-F5344CB8AC3E}">
        <p14:creationId xmlns:p14="http://schemas.microsoft.com/office/powerpoint/2010/main" val="1832103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ECD8E2-83E9-4C41-8C22-8DA12A474C84}"/>
              </a:ext>
            </a:extLst>
          </p:cNvPr>
          <p:cNvSpPr txBox="1"/>
          <p:nvPr/>
        </p:nvSpPr>
        <p:spPr>
          <a:xfrm>
            <a:off x="459134" y="366343"/>
            <a:ext cx="4253546" cy="769441"/>
          </a:xfrm>
          <a:prstGeom prst="rect">
            <a:avLst/>
          </a:prstGeom>
          <a:noFill/>
        </p:spPr>
        <p:txBody>
          <a:bodyPr wrap="square" rtlCol="0" anchor="ctr">
            <a:spAutoFit/>
          </a:bodyPr>
          <a:lstStyle/>
          <a:p>
            <a:pPr algn="dist"/>
            <a:r>
              <a:rPr lang="en-US" altLang="ko-KR" sz="4400" b="1" dirty="0">
                <a:solidFill>
                  <a:schemeClr val="bg1"/>
                </a:solidFill>
                <a:latin typeface="+mj-lt"/>
                <a:cs typeface="Arial" pitchFamily="34" charset="0"/>
              </a:rPr>
              <a:t>00000</a:t>
            </a:r>
          </a:p>
        </p:txBody>
      </p:sp>
      <p:sp>
        <p:nvSpPr>
          <p:cNvPr id="3" name="TextBox 2">
            <a:extLst>
              <a:ext uri="{FF2B5EF4-FFF2-40B4-BE49-F238E27FC236}">
                <a16:creationId xmlns:a16="http://schemas.microsoft.com/office/drawing/2014/main" id="{418753AE-0EF5-465F-B4DB-12B30EE2FFF8}"/>
              </a:ext>
            </a:extLst>
          </p:cNvPr>
          <p:cNvSpPr txBox="1"/>
          <p:nvPr/>
        </p:nvSpPr>
        <p:spPr>
          <a:xfrm>
            <a:off x="1404631" y="5186065"/>
            <a:ext cx="4253546"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00000</a:t>
            </a:r>
            <a:endParaRPr lang="ko-KR" altLang="en-US" sz="3200" b="1" dirty="0">
              <a:solidFill>
                <a:schemeClr val="bg1"/>
              </a:solidFill>
              <a:cs typeface="Arial" pitchFamily="34" charset="0"/>
            </a:endParaRPr>
          </a:p>
        </p:txBody>
      </p:sp>
      <p:sp>
        <p:nvSpPr>
          <p:cNvPr id="4" name="TextBox 3">
            <a:extLst>
              <a:ext uri="{FF2B5EF4-FFF2-40B4-BE49-F238E27FC236}">
                <a16:creationId xmlns:a16="http://schemas.microsoft.com/office/drawing/2014/main" id="{1AD4AF2A-163F-4AB8-8207-E08357B1182F}"/>
              </a:ext>
            </a:extLst>
          </p:cNvPr>
          <p:cNvSpPr txBox="1"/>
          <p:nvPr/>
        </p:nvSpPr>
        <p:spPr>
          <a:xfrm>
            <a:off x="1458632" y="4610421"/>
            <a:ext cx="4253545" cy="307777"/>
          </a:xfrm>
          <a:prstGeom prst="rect">
            <a:avLst/>
          </a:prstGeom>
          <a:noFill/>
        </p:spPr>
        <p:txBody>
          <a:bodyPr wrap="square" rtlCol="0">
            <a:spAutoFit/>
          </a:bodyPr>
          <a:lstStyle/>
          <a:p>
            <a:pPr algn="dist"/>
            <a:r>
              <a:rPr lang="en-US" altLang="ko-KR" sz="1400" b="0" dirty="0">
                <a:solidFill>
                  <a:schemeClr val="bg1"/>
                </a:solidFill>
                <a:ea typeface="FZShuTi" pitchFamily="2" charset="-122"/>
                <a:cs typeface="Arial" pitchFamily="34" charset="0"/>
              </a:rPr>
              <a:t>0000000</a:t>
            </a:r>
            <a:endParaRPr lang="ko-KR" altLang="en-US" sz="1400" b="0" dirty="0">
              <a:solidFill>
                <a:schemeClr val="bg1"/>
              </a:solidFill>
              <a:cs typeface="Arial" pitchFamily="34" charset="0"/>
            </a:endParaRPr>
          </a:p>
        </p:txBody>
      </p:sp>
    </p:spTree>
    <p:extLst>
      <p:ext uri="{BB962C8B-B14F-4D97-AF65-F5344CB8AC3E}">
        <p14:creationId xmlns:p14="http://schemas.microsoft.com/office/powerpoint/2010/main" val="2922752646"/>
      </p:ext>
    </p:extLst>
  </p:cSld>
  <p:clrMapOvr>
    <a:masterClrMapping/>
  </p:clrMapOvr>
</p:sld>
</file>

<file path=ppt/theme/theme1.xml><?xml version="1.0" encoding="utf-8"?>
<a:theme xmlns:a="http://schemas.openxmlformats.org/drawingml/2006/main" name="https://www.freeppt7.com">
  <a:themeElements>
    <a:clrScheme name="ALLPPT COLOR 130">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https://www.freeppt7.com">
  <a:themeElements>
    <a:clrScheme name="ALLPPT COLOR 130">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https://www.freeppt7.com">
  <a:themeElements>
    <a:clrScheme name="ALLPPT COLOR 130">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3624</TotalTime>
  <Words>685</Words>
  <Application>Microsoft Office PowerPoint</Application>
  <PresentationFormat>Widescreen</PresentationFormat>
  <Paragraphs>72</Paragraphs>
  <Slides>11</Slides>
  <Notes>0</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11</vt:i4>
      </vt:variant>
    </vt:vector>
  </HeadingPairs>
  <TitlesOfParts>
    <vt:vector size="16" baseType="lpstr">
      <vt:lpstr>Arial</vt:lpstr>
      <vt:lpstr>Wingdings</vt:lpstr>
      <vt:lpstr>https://www.freeppt7.com</vt:lpstr>
      <vt:lpstr>1-https://www.freeppt7.com</vt:lpstr>
      <vt:lpstr>2-https://www.freeppt7.com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www.freeppt7.com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freeppt7.com</dc:creator>
  <cp:keywords>https:/www.freeppt7.com</cp:keywords>
  <cp:lastModifiedBy>artea.shalja@gmail.com</cp:lastModifiedBy>
  <cp:revision>148</cp:revision>
  <dcterms:created xsi:type="dcterms:W3CDTF">2019-01-14T06:35:35Z</dcterms:created>
  <dcterms:modified xsi:type="dcterms:W3CDTF">2023-06-02T14:54:09Z</dcterms:modified>
</cp:coreProperties>
</file>